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Bangsgaard Øhlenschlæger" initials="EBØ" lastIdx="8" clrIdx="0">
    <p:extLst>
      <p:ext uri="{19B8F6BF-5375-455C-9EA6-DF929625EA0E}">
        <p15:presenceInfo xmlns:p15="http://schemas.microsoft.com/office/powerpoint/2012/main" userId="S::eboe@viborg.dk::838ad3d1-3b89-4380-a00e-61907601ae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CBE9D"/>
    <a:srgbClr val="89BD9D"/>
    <a:srgbClr val="003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67" d="100"/>
          <a:sy n="67" d="100"/>
        </p:scale>
        <p:origin x="52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us Halkier" userId="002da300-9c5a-4523-9d34-e086b1e91a48" providerId="ADAL" clId="{78DB6C64-4DFE-4AF5-B31D-ECD7F8054C48}"/>
    <pc:docChg chg="modSld">
      <pc:chgData name="Janus Halkier" userId="002da300-9c5a-4523-9d34-e086b1e91a48" providerId="ADAL" clId="{78DB6C64-4DFE-4AF5-B31D-ECD7F8054C48}" dt="2021-08-24T10:24:28.893" v="74" actId="20577"/>
      <pc:docMkLst>
        <pc:docMk/>
      </pc:docMkLst>
      <pc:sldChg chg="modSp">
        <pc:chgData name="Janus Halkier" userId="002da300-9c5a-4523-9d34-e086b1e91a48" providerId="ADAL" clId="{78DB6C64-4DFE-4AF5-B31D-ECD7F8054C48}" dt="2021-08-24T10:24:28.893" v="74" actId="20577"/>
        <pc:sldMkLst>
          <pc:docMk/>
          <pc:sldMk cId="69017979" sldId="258"/>
        </pc:sldMkLst>
        <pc:spChg chg="mod">
          <ac:chgData name="Janus Halkier" userId="002da300-9c5a-4523-9d34-e086b1e91a48" providerId="ADAL" clId="{78DB6C64-4DFE-4AF5-B31D-ECD7F8054C48}" dt="2021-08-24T10:24:28.893" v="74" actId="20577"/>
          <ac:spMkLst>
            <pc:docMk/>
            <pc:sldMk cId="69017979" sldId="258"/>
            <ac:spMk id="18" creationId="{22F854FA-0E03-403A-8237-041750C9869B}"/>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E3C06-2800-434D-8D22-BD3E13A0E8C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da-DK"/>
        </a:p>
      </dgm:t>
    </dgm:pt>
    <dgm:pt modelId="{10F7432C-7DDF-4F76-B2DA-BE445CDB1FC6}">
      <dgm:prSet phldrT="[Tekst]" phldr="1"/>
      <dgm:spPr>
        <a:solidFill>
          <a:srgbClr val="6CBE9D"/>
        </a:solidFill>
      </dgm:spPr>
      <dgm:t>
        <a:bodyPr/>
        <a:lstStyle/>
        <a:p>
          <a:endParaRPr lang="da-DK" dirty="0">
            <a:noFill/>
          </a:endParaRPr>
        </a:p>
      </dgm:t>
    </dgm:pt>
    <dgm:pt modelId="{2E4CBFBF-0239-401B-92E8-FF628D1A2CC5}" type="parTrans" cxnId="{A83A25EB-3C3C-4D8C-BD3D-BC0CB5D39E2B}">
      <dgm:prSet/>
      <dgm:spPr/>
      <dgm:t>
        <a:bodyPr/>
        <a:lstStyle/>
        <a:p>
          <a:endParaRPr lang="da-DK"/>
        </a:p>
      </dgm:t>
    </dgm:pt>
    <dgm:pt modelId="{F78C23A0-4B4C-46A9-B6C6-EF47971938E5}" type="sibTrans" cxnId="{A83A25EB-3C3C-4D8C-BD3D-BC0CB5D39E2B}">
      <dgm:prSet/>
      <dgm:spPr/>
      <dgm:t>
        <a:bodyPr/>
        <a:lstStyle/>
        <a:p>
          <a:endParaRPr lang="da-DK"/>
        </a:p>
      </dgm:t>
    </dgm:pt>
    <dgm:pt modelId="{42545E0D-9607-44DE-B7E3-920AADA72C2E}">
      <dgm:prSet phldrT="[Tekst]" phldr="1"/>
      <dgm:spPr>
        <a:solidFill>
          <a:srgbClr val="6CBE9D"/>
        </a:solidFill>
      </dgm:spPr>
      <dgm:t>
        <a:bodyPr/>
        <a:lstStyle/>
        <a:p>
          <a:endParaRPr lang="da-DK" dirty="0">
            <a:noFill/>
          </a:endParaRPr>
        </a:p>
      </dgm:t>
    </dgm:pt>
    <dgm:pt modelId="{1A5B3F6C-76C5-47EE-BBD8-8C91B7A593EB}" type="parTrans" cxnId="{C9DC4C97-4481-4D65-8B11-EE859FF08855}">
      <dgm:prSet/>
      <dgm:spPr/>
      <dgm:t>
        <a:bodyPr/>
        <a:lstStyle/>
        <a:p>
          <a:endParaRPr lang="da-DK"/>
        </a:p>
      </dgm:t>
    </dgm:pt>
    <dgm:pt modelId="{4D78495B-D0EA-46F3-8429-868421105DF6}" type="sibTrans" cxnId="{C9DC4C97-4481-4D65-8B11-EE859FF08855}">
      <dgm:prSet/>
      <dgm:spPr/>
      <dgm:t>
        <a:bodyPr/>
        <a:lstStyle/>
        <a:p>
          <a:endParaRPr lang="da-DK"/>
        </a:p>
      </dgm:t>
    </dgm:pt>
    <dgm:pt modelId="{B1DA9929-C74B-4CE2-9A75-33C859F939CF}">
      <dgm:prSet phldrT="[Tekst]" phldr="1"/>
      <dgm:spPr>
        <a:solidFill>
          <a:srgbClr val="6CBE9D"/>
        </a:solidFill>
      </dgm:spPr>
      <dgm:t>
        <a:bodyPr/>
        <a:lstStyle/>
        <a:p>
          <a:endParaRPr lang="da-DK" dirty="0">
            <a:noFill/>
          </a:endParaRPr>
        </a:p>
      </dgm:t>
    </dgm:pt>
    <dgm:pt modelId="{E2DAB037-533E-41AE-A717-B9085804CF75}" type="parTrans" cxnId="{73C911B1-0471-4F22-9F18-028CE0ADCFA3}">
      <dgm:prSet/>
      <dgm:spPr/>
      <dgm:t>
        <a:bodyPr/>
        <a:lstStyle/>
        <a:p>
          <a:endParaRPr lang="da-DK"/>
        </a:p>
      </dgm:t>
    </dgm:pt>
    <dgm:pt modelId="{78EBB848-66C9-434D-A2D6-B70561ECB7A9}" type="sibTrans" cxnId="{73C911B1-0471-4F22-9F18-028CE0ADCFA3}">
      <dgm:prSet/>
      <dgm:spPr/>
      <dgm:t>
        <a:bodyPr/>
        <a:lstStyle/>
        <a:p>
          <a:endParaRPr lang="da-DK"/>
        </a:p>
      </dgm:t>
    </dgm:pt>
    <dgm:pt modelId="{70FD7565-7BF8-4230-99BF-87EC09405FC9}" type="pres">
      <dgm:prSet presAssocID="{660E3C06-2800-434D-8D22-BD3E13A0E8C6}" presName="composite" presStyleCnt="0">
        <dgm:presLayoutVars>
          <dgm:chMax val="5"/>
          <dgm:dir/>
          <dgm:animLvl val="ctr"/>
          <dgm:resizeHandles val="exact"/>
        </dgm:presLayoutVars>
      </dgm:prSet>
      <dgm:spPr/>
    </dgm:pt>
    <dgm:pt modelId="{0B5F4DDB-80C7-489E-B0B9-F4DB7CD92A16}" type="pres">
      <dgm:prSet presAssocID="{660E3C06-2800-434D-8D22-BD3E13A0E8C6}" presName="cycle" presStyleCnt="0"/>
      <dgm:spPr/>
    </dgm:pt>
    <dgm:pt modelId="{09580ADD-E721-486C-969D-EB6747726E14}" type="pres">
      <dgm:prSet presAssocID="{660E3C06-2800-434D-8D22-BD3E13A0E8C6}" presName="centerShape" presStyleCnt="0"/>
      <dgm:spPr/>
    </dgm:pt>
    <dgm:pt modelId="{766E93AD-BFC4-461B-B5C1-A59895B5BD55}" type="pres">
      <dgm:prSet presAssocID="{660E3C06-2800-434D-8D22-BD3E13A0E8C6}" presName="connSite" presStyleLbl="node1" presStyleIdx="0" presStyleCnt="4"/>
      <dgm:spPr/>
    </dgm:pt>
    <dgm:pt modelId="{CDE40A39-D230-4CF9-88DC-40E594CA8AD0}" type="pres">
      <dgm:prSet presAssocID="{660E3C06-2800-434D-8D22-BD3E13A0E8C6}" presName="visible" presStyleLbl="node1" presStyleIdx="0" presStyleCnt="4" custScaleX="113064" custScaleY="11306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A73FB35-52A2-4C73-9748-E4C3BD11F95B}" type="pres">
      <dgm:prSet presAssocID="{2E4CBFBF-0239-401B-92E8-FF628D1A2CC5}" presName="Name25" presStyleLbl="parChTrans1D1" presStyleIdx="0" presStyleCnt="3"/>
      <dgm:spPr/>
    </dgm:pt>
    <dgm:pt modelId="{1687FFF5-83DE-453B-AA29-622A4929A169}" type="pres">
      <dgm:prSet presAssocID="{10F7432C-7DDF-4F76-B2DA-BE445CDB1FC6}" presName="node" presStyleCnt="0"/>
      <dgm:spPr/>
    </dgm:pt>
    <dgm:pt modelId="{8096D0E3-DCB9-4F69-8481-BE2B0C6665A6}" type="pres">
      <dgm:prSet presAssocID="{10F7432C-7DDF-4F76-B2DA-BE445CDB1FC6}" presName="parentNode" presStyleLbl="node1" presStyleIdx="1" presStyleCnt="4">
        <dgm:presLayoutVars>
          <dgm:chMax val="1"/>
          <dgm:bulletEnabled val="1"/>
        </dgm:presLayoutVars>
      </dgm:prSet>
      <dgm:spPr/>
    </dgm:pt>
    <dgm:pt modelId="{7BC90797-5F9A-42CA-A3A2-B11C72AA78EB}" type="pres">
      <dgm:prSet presAssocID="{10F7432C-7DDF-4F76-B2DA-BE445CDB1FC6}" presName="childNode" presStyleLbl="revTx" presStyleIdx="0" presStyleCnt="0">
        <dgm:presLayoutVars>
          <dgm:bulletEnabled val="1"/>
        </dgm:presLayoutVars>
      </dgm:prSet>
      <dgm:spPr/>
    </dgm:pt>
    <dgm:pt modelId="{B2F7A5A9-1442-49FF-BA19-7C58ABB460E9}" type="pres">
      <dgm:prSet presAssocID="{1A5B3F6C-76C5-47EE-BBD8-8C91B7A593EB}" presName="Name25" presStyleLbl="parChTrans1D1" presStyleIdx="1" presStyleCnt="3"/>
      <dgm:spPr/>
    </dgm:pt>
    <dgm:pt modelId="{539A0BAE-8779-4F4E-B287-C54446372F0E}" type="pres">
      <dgm:prSet presAssocID="{42545E0D-9607-44DE-B7E3-920AADA72C2E}" presName="node" presStyleCnt="0"/>
      <dgm:spPr/>
    </dgm:pt>
    <dgm:pt modelId="{257AD759-4F88-4381-A1C9-B04E4C34FAAD}" type="pres">
      <dgm:prSet presAssocID="{42545E0D-9607-44DE-B7E3-920AADA72C2E}" presName="parentNode" presStyleLbl="node1" presStyleIdx="2" presStyleCnt="4">
        <dgm:presLayoutVars>
          <dgm:chMax val="1"/>
          <dgm:bulletEnabled val="1"/>
        </dgm:presLayoutVars>
      </dgm:prSet>
      <dgm:spPr/>
    </dgm:pt>
    <dgm:pt modelId="{AAFC6D8B-8CCA-4A5A-8E86-836A7A2A7FE5}" type="pres">
      <dgm:prSet presAssocID="{42545E0D-9607-44DE-B7E3-920AADA72C2E}" presName="childNode" presStyleLbl="revTx" presStyleIdx="0" presStyleCnt="0">
        <dgm:presLayoutVars>
          <dgm:bulletEnabled val="1"/>
        </dgm:presLayoutVars>
      </dgm:prSet>
      <dgm:spPr/>
    </dgm:pt>
    <dgm:pt modelId="{9A3F82AA-F926-4B3A-85C5-06A67E48C47D}" type="pres">
      <dgm:prSet presAssocID="{E2DAB037-533E-41AE-A717-B9085804CF75}" presName="Name25" presStyleLbl="parChTrans1D1" presStyleIdx="2" presStyleCnt="3"/>
      <dgm:spPr/>
    </dgm:pt>
    <dgm:pt modelId="{BB36EAE2-476D-4D50-A89B-1BC69A149E82}" type="pres">
      <dgm:prSet presAssocID="{B1DA9929-C74B-4CE2-9A75-33C859F939CF}" presName="node" presStyleCnt="0"/>
      <dgm:spPr/>
    </dgm:pt>
    <dgm:pt modelId="{16AD882A-6034-4D8E-A2B4-706C4464534F}" type="pres">
      <dgm:prSet presAssocID="{B1DA9929-C74B-4CE2-9A75-33C859F939CF}" presName="parentNode" presStyleLbl="node1" presStyleIdx="3" presStyleCnt="4">
        <dgm:presLayoutVars>
          <dgm:chMax val="1"/>
          <dgm:bulletEnabled val="1"/>
        </dgm:presLayoutVars>
      </dgm:prSet>
      <dgm:spPr/>
    </dgm:pt>
    <dgm:pt modelId="{939B0FD6-1DB2-4BAA-8AB2-092C67F23DB7}" type="pres">
      <dgm:prSet presAssocID="{B1DA9929-C74B-4CE2-9A75-33C859F939CF}" presName="childNode" presStyleLbl="revTx" presStyleIdx="0" presStyleCnt="0">
        <dgm:presLayoutVars>
          <dgm:bulletEnabled val="1"/>
        </dgm:presLayoutVars>
      </dgm:prSet>
      <dgm:spPr/>
    </dgm:pt>
  </dgm:ptLst>
  <dgm:cxnLst>
    <dgm:cxn modelId="{8633683B-FD46-4502-83A4-059AA0D1DD3C}" type="presOf" srcId="{E2DAB037-533E-41AE-A717-B9085804CF75}" destId="{9A3F82AA-F926-4B3A-85C5-06A67E48C47D}" srcOrd="0" destOrd="0" presId="urn:microsoft.com/office/officeart/2005/8/layout/radial2"/>
    <dgm:cxn modelId="{1EDD9C5B-522A-4347-8AD3-CDD46C7DC528}" type="presOf" srcId="{42545E0D-9607-44DE-B7E3-920AADA72C2E}" destId="{257AD759-4F88-4381-A1C9-B04E4C34FAAD}" srcOrd="0" destOrd="0" presId="urn:microsoft.com/office/officeart/2005/8/layout/radial2"/>
    <dgm:cxn modelId="{763BBF59-3096-4D49-AFE0-2242915D5C58}" type="presOf" srcId="{B1DA9929-C74B-4CE2-9A75-33C859F939CF}" destId="{16AD882A-6034-4D8E-A2B4-706C4464534F}" srcOrd="0" destOrd="0" presId="urn:microsoft.com/office/officeart/2005/8/layout/radial2"/>
    <dgm:cxn modelId="{C9DC4C97-4481-4D65-8B11-EE859FF08855}" srcId="{660E3C06-2800-434D-8D22-BD3E13A0E8C6}" destId="{42545E0D-9607-44DE-B7E3-920AADA72C2E}" srcOrd="1" destOrd="0" parTransId="{1A5B3F6C-76C5-47EE-BBD8-8C91B7A593EB}" sibTransId="{4D78495B-D0EA-46F3-8429-868421105DF6}"/>
    <dgm:cxn modelId="{E44E7E97-FB4A-48E7-AC2D-FA6E30AFD6D6}" type="presOf" srcId="{1A5B3F6C-76C5-47EE-BBD8-8C91B7A593EB}" destId="{B2F7A5A9-1442-49FF-BA19-7C58ABB460E9}" srcOrd="0" destOrd="0" presId="urn:microsoft.com/office/officeart/2005/8/layout/radial2"/>
    <dgm:cxn modelId="{73C911B1-0471-4F22-9F18-028CE0ADCFA3}" srcId="{660E3C06-2800-434D-8D22-BD3E13A0E8C6}" destId="{B1DA9929-C74B-4CE2-9A75-33C859F939CF}" srcOrd="2" destOrd="0" parTransId="{E2DAB037-533E-41AE-A717-B9085804CF75}" sibTransId="{78EBB848-66C9-434D-A2D6-B70561ECB7A9}"/>
    <dgm:cxn modelId="{21A308BD-DB84-4536-9448-D0B082C78FB3}" type="presOf" srcId="{660E3C06-2800-434D-8D22-BD3E13A0E8C6}" destId="{70FD7565-7BF8-4230-99BF-87EC09405FC9}" srcOrd="0" destOrd="0" presId="urn:microsoft.com/office/officeart/2005/8/layout/radial2"/>
    <dgm:cxn modelId="{51DF76CE-C467-40A4-AF93-0B200DCAF457}" type="presOf" srcId="{10F7432C-7DDF-4F76-B2DA-BE445CDB1FC6}" destId="{8096D0E3-DCB9-4F69-8481-BE2B0C6665A6}" srcOrd="0" destOrd="0" presId="urn:microsoft.com/office/officeart/2005/8/layout/radial2"/>
    <dgm:cxn modelId="{25A0C3E4-6A20-4F7C-9C5C-38BD905F0734}" type="presOf" srcId="{2E4CBFBF-0239-401B-92E8-FF628D1A2CC5}" destId="{3A73FB35-52A2-4C73-9748-E4C3BD11F95B}" srcOrd="0" destOrd="0" presId="urn:microsoft.com/office/officeart/2005/8/layout/radial2"/>
    <dgm:cxn modelId="{A83A25EB-3C3C-4D8C-BD3D-BC0CB5D39E2B}" srcId="{660E3C06-2800-434D-8D22-BD3E13A0E8C6}" destId="{10F7432C-7DDF-4F76-B2DA-BE445CDB1FC6}" srcOrd="0" destOrd="0" parTransId="{2E4CBFBF-0239-401B-92E8-FF628D1A2CC5}" sibTransId="{F78C23A0-4B4C-46A9-B6C6-EF47971938E5}"/>
    <dgm:cxn modelId="{F1236E73-3D32-4605-A14A-93973BA66F40}" type="presParOf" srcId="{70FD7565-7BF8-4230-99BF-87EC09405FC9}" destId="{0B5F4DDB-80C7-489E-B0B9-F4DB7CD92A16}" srcOrd="0" destOrd="0" presId="urn:microsoft.com/office/officeart/2005/8/layout/radial2"/>
    <dgm:cxn modelId="{120EE07A-FC82-4046-92FF-8E42300626F9}" type="presParOf" srcId="{0B5F4DDB-80C7-489E-B0B9-F4DB7CD92A16}" destId="{09580ADD-E721-486C-969D-EB6747726E14}" srcOrd="0" destOrd="0" presId="urn:microsoft.com/office/officeart/2005/8/layout/radial2"/>
    <dgm:cxn modelId="{635C466A-3D5E-4297-9FC5-414C5DF373EF}" type="presParOf" srcId="{09580ADD-E721-486C-969D-EB6747726E14}" destId="{766E93AD-BFC4-461B-B5C1-A59895B5BD55}" srcOrd="0" destOrd="0" presId="urn:microsoft.com/office/officeart/2005/8/layout/radial2"/>
    <dgm:cxn modelId="{C9D2A9FA-305D-40F5-A1D4-89F36D9480CF}" type="presParOf" srcId="{09580ADD-E721-486C-969D-EB6747726E14}" destId="{CDE40A39-D230-4CF9-88DC-40E594CA8AD0}" srcOrd="1" destOrd="0" presId="urn:microsoft.com/office/officeart/2005/8/layout/radial2"/>
    <dgm:cxn modelId="{63568A31-CDCD-41DE-BACA-D363ACDEB9FB}" type="presParOf" srcId="{0B5F4DDB-80C7-489E-B0B9-F4DB7CD92A16}" destId="{3A73FB35-52A2-4C73-9748-E4C3BD11F95B}" srcOrd="1" destOrd="0" presId="urn:microsoft.com/office/officeart/2005/8/layout/radial2"/>
    <dgm:cxn modelId="{F34798BF-E056-46A1-9979-5D7B84FA7C59}" type="presParOf" srcId="{0B5F4DDB-80C7-489E-B0B9-F4DB7CD92A16}" destId="{1687FFF5-83DE-453B-AA29-622A4929A169}" srcOrd="2" destOrd="0" presId="urn:microsoft.com/office/officeart/2005/8/layout/radial2"/>
    <dgm:cxn modelId="{29309B3A-97E5-4C6C-A801-647DE295F2D9}" type="presParOf" srcId="{1687FFF5-83DE-453B-AA29-622A4929A169}" destId="{8096D0E3-DCB9-4F69-8481-BE2B0C6665A6}" srcOrd="0" destOrd="0" presId="urn:microsoft.com/office/officeart/2005/8/layout/radial2"/>
    <dgm:cxn modelId="{39512DCD-14D3-4435-9B2C-60C09F6F7781}" type="presParOf" srcId="{1687FFF5-83DE-453B-AA29-622A4929A169}" destId="{7BC90797-5F9A-42CA-A3A2-B11C72AA78EB}" srcOrd="1" destOrd="0" presId="urn:microsoft.com/office/officeart/2005/8/layout/radial2"/>
    <dgm:cxn modelId="{75FE7883-491F-45BC-B879-4E006F63E2BD}" type="presParOf" srcId="{0B5F4DDB-80C7-489E-B0B9-F4DB7CD92A16}" destId="{B2F7A5A9-1442-49FF-BA19-7C58ABB460E9}" srcOrd="3" destOrd="0" presId="urn:microsoft.com/office/officeart/2005/8/layout/radial2"/>
    <dgm:cxn modelId="{0711B65A-8A4F-4FEE-8E36-EFD557625379}" type="presParOf" srcId="{0B5F4DDB-80C7-489E-B0B9-F4DB7CD92A16}" destId="{539A0BAE-8779-4F4E-B287-C54446372F0E}" srcOrd="4" destOrd="0" presId="urn:microsoft.com/office/officeart/2005/8/layout/radial2"/>
    <dgm:cxn modelId="{BA039135-9EFD-42E5-B037-06208D0F7010}" type="presParOf" srcId="{539A0BAE-8779-4F4E-B287-C54446372F0E}" destId="{257AD759-4F88-4381-A1C9-B04E4C34FAAD}" srcOrd="0" destOrd="0" presId="urn:microsoft.com/office/officeart/2005/8/layout/radial2"/>
    <dgm:cxn modelId="{241823B0-1C4C-4087-BA64-008499B222DC}" type="presParOf" srcId="{539A0BAE-8779-4F4E-B287-C54446372F0E}" destId="{AAFC6D8B-8CCA-4A5A-8E86-836A7A2A7FE5}" srcOrd="1" destOrd="0" presId="urn:microsoft.com/office/officeart/2005/8/layout/radial2"/>
    <dgm:cxn modelId="{EB088A65-02F8-4B6B-8AF3-469C4E4D67EB}" type="presParOf" srcId="{0B5F4DDB-80C7-489E-B0B9-F4DB7CD92A16}" destId="{9A3F82AA-F926-4B3A-85C5-06A67E48C47D}" srcOrd="5" destOrd="0" presId="urn:microsoft.com/office/officeart/2005/8/layout/radial2"/>
    <dgm:cxn modelId="{805EAC01-4A3E-4BBF-9044-647A5DE90FD1}" type="presParOf" srcId="{0B5F4DDB-80C7-489E-B0B9-F4DB7CD92A16}" destId="{BB36EAE2-476D-4D50-A89B-1BC69A149E82}" srcOrd="6" destOrd="0" presId="urn:microsoft.com/office/officeart/2005/8/layout/radial2"/>
    <dgm:cxn modelId="{4BB22DA2-3A73-4767-A339-C8E0AB3A061C}" type="presParOf" srcId="{BB36EAE2-476D-4D50-A89B-1BC69A149E82}" destId="{16AD882A-6034-4D8E-A2B4-706C4464534F}" srcOrd="0" destOrd="0" presId="urn:microsoft.com/office/officeart/2005/8/layout/radial2"/>
    <dgm:cxn modelId="{3BBA88A5-7F8B-438C-AF60-2EA13DE3196B}" type="presParOf" srcId="{BB36EAE2-476D-4D50-A89B-1BC69A149E82}" destId="{939B0FD6-1DB2-4BAA-8AB2-092C67F23DB7}" srcOrd="1" destOrd="0" presId="urn:microsoft.com/office/officeart/2005/8/layout/radial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F82AA-F926-4B3A-85C5-06A67E48C47D}">
      <dsp:nvSpPr>
        <dsp:cNvPr id="0" name=""/>
        <dsp:cNvSpPr/>
      </dsp:nvSpPr>
      <dsp:spPr>
        <a:xfrm rot="2563111">
          <a:off x="1607751" y="2781019"/>
          <a:ext cx="599339" cy="65214"/>
        </a:xfrm>
        <a:custGeom>
          <a:avLst/>
          <a:gdLst/>
          <a:ahLst/>
          <a:cxnLst/>
          <a:rect l="0" t="0" r="0" b="0"/>
          <a:pathLst>
            <a:path>
              <a:moveTo>
                <a:pt x="0" y="32607"/>
              </a:moveTo>
              <a:lnTo>
                <a:pt x="599339"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F7A5A9-1442-49FF-BA19-7C58ABB460E9}">
      <dsp:nvSpPr>
        <dsp:cNvPr id="0" name=""/>
        <dsp:cNvSpPr/>
      </dsp:nvSpPr>
      <dsp:spPr>
        <a:xfrm>
          <a:off x="1687255" y="1960315"/>
          <a:ext cx="666839" cy="65214"/>
        </a:xfrm>
        <a:custGeom>
          <a:avLst/>
          <a:gdLst/>
          <a:ahLst/>
          <a:cxnLst/>
          <a:rect l="0" t="0" r="0" b="0"/>
          <a:pathLst>
            <a:path>
              <a:moveTo>
                <a:pt x="0" y="32607"/>
              </a:moveTo>
              <a:lnTo>
                <a:pt x="666839"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73FB35-52A2-4C73-9748-E4C3BD11F95B}">
      <dsp:nvSpPr>
        <dsp:cNvPr id="0" name=""/>
        <dsp:cNvSpPr/>
      </dsp:nvSpPr>
      <dsp:spPr>
        <a:xfrm rot="19036889">
          <a:off x="1607751" y="1139611"/>
          <a:ext cx="599339" cy="65214"/>
        </a:xfrm>
        <a:custGeom>
          <a:avLst/>
          <a:gdLst/>
          <a:ahLst/>
          <a:cxnLst/>
          <a:rect l="0" t="0" r="0" b="0"/>
          <a:pathLst>
            <a:path>
              <a:moveTo>
                <a:pt x="0" y="32607"/>
              </a:moveTo>
              <a:lnTo>
                <a:pt x="599339"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E40A39-D230-4CF9-88DC-40E594CA8AD0}">
      <dsp:nvSpPr>
        <dsp:cNvPr id="0" name=""/>
        <dsp:cNvSpPr/>
      </dsp:nvSpPr>
      <dsp:spPr>
        <a:xfrm>
          <a:off x="-61387" y="912926"/>
          <a:ext cx="2159993" cy="215999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6D0E3-DCB9-4F69-8481-BE2B0C6665A6}">
      <dsp:nvSpPr>
        <dsp:cNvPr id="0" name=""/>
        <dsp:cNvSpPr/>
      </dsp:nvSpPr>
      <dsp:spPr>
        <a:xfrm>
          <a:off x="1975534" y="6992"/>
          <a:ext cx="1146250" cy="1146250"/>
        </a:xfrm>
        <a:prstGeom prst="ellipse">
          <a:avLst/>
        </a:prstGeom>
        <a:solidFill>
          <a:srgbClr val="6CBE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da-DK" sz="2100" kern="1200" dirty="0">
            <a:noFill/>
          </a:endParaRPr>
        </a:p>
      </dsp:txBody>
      <dsp:txXfrm>
        <a:off x="2143398" y="174856"/>
        <a:ext cx="810522" cy="810522"/>
      </dsp:txXfrm>
    </dsp:sp>
    <dsp:sp modelId="{257AD759-4F88-4381-A1C9-B04E4C34FAAD}">
      <dsp:nvSpPr>
        <dsp:cNvPr id="0" name=""/>
        <dsp:cNvSpPr/>
      </dsp:nvSpPr>
      <dsp:spPr>
        <a:xfrm>
          <a:off x="2354094" y="1419797"/>
          <a:ext cx="1146250" cy="1146250"/>
        </a:xfrm>
        <a:prstGeom prst="ellipse">
          <a:avLst/>
        </a:prstGeom>
        <a:solidFill>
          <a:srgbClr val="6CBE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da-DK" sz="2100" kern="1200" dirty="0">
            <a:noFill/>
          </a:endParaRPr>
        </a:p>
      </dsp:txBody>
      <dsp:txXfrm>
        <a:off x="2521958" y="1587661"/>
        <a:ext cx="810522" cy="810522"/>
      </dsp:txXfrm>
    </dsp:sp>
    <dsp:sp modelId="{16AD882A-6034-4D8E-A2B4-706C4464534F}">
      <dsp:nvSpPr>
        <dsp:cNvPr id="0" name=""/>
        <dsp:cNvSpPr/>
      </dsp:nvSpPr>
      <dsp:spPr>
        <a:xfrm>
          <a:off x="1975534" y="2832603"/>
          <a:ext cx="1146250" cy="1146250"/>
        </a:xfrm>
        <a:prstGeom prst="ellipse">
          <a:avLst/>
        </a:prstGeom>
        <a:solidFill>
          <a:srgbClr val="6CBE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da-DK" sz="2100" kern="1200" dirty="0">
            <a:noFill/>
          </a:endParaRPr>
        </a:p>
      </dsp:txBody>
      <dsp:txXfrm>
        <a:off x="2143398" y="3000467"/>
        <a:ext cx="810522" cy="81052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rgbClr val="6CBE9D"/>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t" anchorCtr="0"/>
          <a:lstStyle>
            <a:lvl1pPr algn="ctr">
              <a:defRPr sz="6000">
                <a:solidFill>
                  <a:schemeClr val="bg1"/>
                </a:solidFill>
              </a:defRPr>
            </a:lvl1pPr>
          </a:lstStyle>
          <a:p>
            <a:r>
              <a:rPr lang="da-DK" dirty="0"/>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57569817-AC5A-4593-B915-4473B14F11D1}"/>
              </a:ext>
            </a:extLst>
          </p:cNvPr>
          <p:cNvSpPr>
            <a:spLocks noGrp="1"/>
          </p:cNvSpPr>
          <p:nvPr>
            <p:ph type="dt" sz="half" idx="10"/>
          </p:nvPr>
        </p:nvSpPr>
        <p:spPr>
          <a:xfrm>
            <a:off x="8327076" y="6356350"/>
            <a:ext cx="1512250" cy="365125"/>
          </a:xfrm>
        </p:spPr>
        <p:txBody>
          <a:bodyPr/>
          <a:lstStyle>
            <a:lvl1pPr>
              <a:defRPr>
                <a:solidFill>
                  <a:schemeClr val="bg1"/>
                </a:solidFill>
                <a:latin typeface="Calibri" panose="020F0502020204030204" pitchFamily="34" charset="0"/>
                <a:cs typeface="Calibri" panose="020F0502020204030204" pitchFamily="34" charset="0"/>
              </a:defRPr>
            </a:lvl1pPr>
          </a:lstStyle>
          <a:p>
            <a:endParaRPr lang="da-DK" dirty="0"/>
          </a:p>
        </p:txBody>
      </p:sp>
      <p:sp>
        <p:nvSpPr>
          <p:cNvPr id="5" name="Pladsholder til sidefod 4">
            <a:extLst>
              <a:ext uri="{FF2B5EF4-FFF2-40B4-BE49-F238E27FC236}">
                <a16:creationId xmlns:a16="http://schemas.microsoft.com/office/drawing/2014/main" id="{7C495CE6-F7FE-441E-B6F6-F57B2051C09B}"/>
              </a:ext>
            </a:extLst>
          </p:cNvPr>
          <p:cNvSpPr>
            <a:spLocks noGrp="1"/>
          </p:cNvSpPr>
          <p:nvPr>
            <p:ph type="ftr" sz="quarter" idx="11"/>
          </p:nvPr>
        </p:nvSpPr>
        <p:spPr>
          <a:xfrm>
            <a:off x="838200" y="6356350"/>
            <a:ext cx="6067425" cy="365125"/>
          </a:xfrm>
        </p:spPr>
        <p:txBody>
          <a:bodyPr/>
          <a:lstStyle>
            <a:lvl1pPr>
              <a:defRPr>
                <a:solidFill>
                  <a:schemeClr val="bg1"/>
                </a:solidFill>
                <a:latin typeface="Calibri" panose="020F0502020204030204" pitchFamily="34" charset="0"/>
                <a:cs typeface="Calibri" panose="020F0502020204030204" pitchFamily="34" charset="0"/>
              </a:defRPr>
            </a:lvl1pPr>
          </a:lstStyle>
          <a:p>
            <a:endParaRPr lang="da-DK" dirty="0"/>
          </a:p>
        </p:txBody>
      </p:sp>
      <p:sp>
        <p:nvSpPr>
          <p:cNvPr id="6" name="Pladsholder til slidenummer 5">
            <a:extLst>
              <a:ext uri="{FF2B5EF4-FFF2-40B4-BE49-F238E27FC236}">
                <a16:creationId xmlns:a16="http://schemas.microsoft.com/office/drawing/2014/main" id="{17BD9B77-C07C-46D5-952C-EB67C0EF8026}"/>
              </a:ext>
            </a:extLst>
          </p:cNvPr>
          <p:cNvSpPr>
            <a:spLocks noGrp="1"/>
          </p:cNvSpPr>
          <p:nvPr>
            <p:ph type="sldNum" sz="quarter" idx="12"/>
          </p:nvPr>
        </p:nvSpPr>
        <p:spPr>
          <a:xfrm>
            <a:off x="0" y="6356350"/>
            <a:ext cx="623249" cy="365125"/>
          </a:xfrm>
        </p:spPr>
        <p:txBody>
          <a:bodyPr/>
          <a:lstStyle>
            <a:lvl1pPr>
              <a:defRPr>
                <a:solidFill>
                  <a:schemeClr val="bg1"/>
                </a:solidFill>
                <a:latin typeface="Calibri" panose="020F0502020204030204" pitchFamily="34" charset="0"/>
                <a:cs typeface="Calibri" panose="020F0502020204030204" pitchFamily="34" charset="0"/>
              </a:defRPr>
            </a:lvl1pPr>
          </a:lstStyle>
          <a:p>
            <a:fld id="{19ADD29A-50E8-4AFB-9F6B-957F2D10B916}" type="slidenum">
              <a:rPr lang="da-DK" smtClean="0"/>
              <a:pPr/>
              <a:t>‹nr.›</a:t>
            </a:fld>
            <a:endParaRPr lang="da-DK" dirty="0"/>
          </a:p>
        </p:txBody>
      </p:sp>
    </p:spTree>
    <p:extLst>
      <p:ext uri="{BB962C8B-B14F-4D97-AF65-F5344CB8AC3E}">
        <p14:creationId xmlns:p14="http://schemas.microsoft.com/office/powerpoint/2010/main" val="313345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t" anchorCtr="0"/>
          <a:lstStyle>
            <a:lvl1pPr>
              <a:defRPr sz="3200"/>
            </a:lvl1pPr>
          </a:lstStyle>
          <a:p>
            <a:r>
              <a:rPr lang="da-DK" dirty="0"/>
              <a:t>Klik for at redigere titeltypografien i masteren</a:t>
            </a:r>
          </a:p>
        </p:txBody>
      </p:sp>
      <p:sp>
        <p:nvSpPr>
          <p:cNvPr id="4" name="Pladsholder til tekst 3"/>
          <p:cNvSpPr>
            <a:spLocks noGrp="1"/>
          </p:cNvSpPr>
          <p:nvPr>
            <p:ph type="body" sz="half" idx="2"/>
          </p:nvPr>
        </p:nvSpPr>
        <p:spPr>
          <a:xfrm>
            <a:off x="839788" y="2057400"/>
            <a:ext cx="3932237" cy="36856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teksttypografien i masteren</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dirty="0"/>
          </a:p>
        </p:txBody>
      </p:sp>
      <p:sp>
        <p:nvSpPr>
          <p:cNvPr id="7" name="Pladsholder til slidenummer 6"/>
          <p:cNvSpPr>
            <a:spLocks noGrp="1"/>
          </p:cNvSpPr>
          <p:nvPr>
            <p:ph type="sldNum" sz="quarter" idx="12"/>
          </p:nvPr>
        </p:nvSpPr>
        <p:spPr/>
        <p:txBody>
          <a:bodyPr/>
          <a:lstStyle/>
          <a:p>
            <a:fld id="{19ADD29A-50E8-4AFB-9F6B-957F2D10B916}" type="slidenum">
              <a:rPr lang="da-DK" smtClean="0"/>
              <a:t>‹nr.›</a:t>
            </a:fld>
            <a:endParaRPr lang="da-DK" dirty="0"/>
          </a:p>
        </p:txBody>
      </p:sp>
      <p:sp>
        <p:nvSpPr>
          <p:cNvPr id="8" name="Pladsholder til billede 2">
            <a:extLst>
              <a:ext uri="{FF2B5EF4-FFF2-40B4-BE49-F238E27FC236}">
                <a16:creationId xmlns:a16="http://schemas.microsoft.com/office/drawing/2014/main" id="{03EE6A7A-E8EA-4C6D-89A5-A2BB6D17DC2A}"/>
              </a:ext>
            </a:extLst>
          </p:cNvPr>
          <p:cNvSpPr>
            <a:spLocks noGrp="1"/>
          </p:cNvSpPr>
          <p:nvPr>
            <p:ph type="pic" idx="1"/>
          </p:nvPr>
        </p:nvSpPr>
        <p:spPr>
          <a:xfrm>
            <a:off x="5183188" y="457200"/>
            <a:ext cx="5565023" cy="5285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Tree>
    <p:extLst>
      <p:ext uri="{BB962C8B-B14F-4D97-AF65-F5344CB8AC3E}">
        <p14:creationId xmlns:p14="http://schemas.microsoft.com/office/powerpoint/2010/main" val="421529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dhold med billed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839788" y="2057400"/>
            <a:ext cx="3932237" cy="36856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teksttypografien i masteren</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dirty="0"/>
          </a:p>
        </p:txBody>
      </p:sp>
      <p:sp>
        <p:nvSpPr>
          <p:cNvPr id="7" name="Pladsholder til slidenummer 6"/>
          <p:cNvSpPr>
            <a:spLocks noGrp="1"/>
          </p:cNvSpPr>
          <p:nvPr>
            <p:ph type="sldNum" sz="quarter" idx="12"/>
          </p:nvPr>
        </p:nvSpPr>
        <p:spPr/>
        <p:txBody>
          <a:bodyPr/>
          <a:lstStyle/>
          <a:p>
            <a:fld id="{19ADD29A-50E8-4AFB-9F6B-957F2D10B916}" type="slidenum">
              <a:rPr lang="da-DK" smtClean="0"/>
              <a:t>‹nr.›</a:t>
            </a:fld>
            <a:endParaRPr lang="da-DK" dirty="0"/>
          </a:p>
        </p:txBody>
      </p:sp>
      <p:sp>
        <p:nvSpPr>
          <p:cNvPr id="8" name="Pladsholder til billede 2">
            <a:extLst>
              <a:ext uri="{FF2B5EF4-FFF2-40B4-BE49-F238E27FC236}">
                <a16:creationId xmlns:a16="http://schemas.microsoft.com/office/drawing/2014/main" id="{03EE6A7A-E8EA-4C6D-89A5-A2BB6D17DC2A}"/>
              </a:ext>
            </a:extLst>
          </p:cNvPr>
          <p:cNvSpPr>
            <a:spLocks noGrp="1"/>
          </p:cNvSpPr>
          <p:nvPr>
            <p:ph type="pic" idx="1"/>
          </p:nvPr>
        </p:nvSpPr>
        <p:spPr>
          <a:xfrm>
            <a:off x="5183188" y="2057400"/>
            <a:ext cx="5565023" cy="368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9" name="Titel 1">
            <a:extLst>
              <a:ext uri="{FF2B5EF4-FFF2-40B4-BE49-F238E27FC236}">
                <a16:creationId xmlns:a16="http://schemas.microsoft.com/office/drawing/2014/main" id="{965C2357-6B76-4A71-A0FE-D60CD2298033}"/>
              </a:ext>
            </a:extLst>
          </p:cNvPr>
          <p:cNvSpPr>
            <a:spLocks noGrp="1"/>
          </p:cNvSpPr>
          <p:nvPr>
            <p:ph type="title"/>
          </p:nvPr>
        </p:nvSpPr>
        <p:spPr>
          <a:xfrm>
            <a:off x="838200" y="410368"/>
            <a:ext cx="10515600" cy="1325563"/>
          </a:xfrm>
        </p:spPr>
        <p:txBody>
          <a:bodyPr/>
          <a:lstStyle/>
          <a:p>
            <a:r>
              <a:rPr lang="da-DK" dirty="0"/>
              <a:t>Klik for at redigere titeltypografien i masteren</a:t>
            </a:r>
          </a:p>
        </p:txBody>
      </p:sp>
    </p:spTree>
    <p:extLst>
      <p:ext uri="{BB962C8B-B14F-4D97-AF65-F5344CB8AC3E}">
        <p14:creationId xmlns:p14="http://schemas.microsoft.com/office/powerpoint/2010/main" val="40367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med billedteks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t" anchorCtr="0"/>
          <a:lstStyle>
            <a:lvl1pPr>
              <a:defRPr sz="3200">
                <a:solidFill>
                  <a:srgbClr val="003E32"/>
                </a:solidFill>
              </a:defRPr>
            </a:lvl1pPr>
          </a:lstStyle>
          <a:p>
            <a:r>
              <a:rPr lang="da-DK" dirty="0"/>
              <a:t>Klik for at redigere titeltypografien i masteren</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solidFill>
                  <a:srgbClr val="003E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teksttypografien i masteren</a:t>
            </a:r>
          </a:p>
        </p:txBody>
      </p:sp>
      <p:sp>
        <p:nvSpPr>
          <p:cNvPr id="8" name="Pladsholder til billede 2">
            <a:extLst>
              <a:ext uri="{FF2B5EF4-FFF2-40B4-BE49-F238E27FC236}">
                <a16:creationId xmlns:a16="http://schemas.microsoft.com/office/drawing/2014/main" id="{B23C4B4C-B5A6-438A-98A8-10E8209D356A}"/>
              </a:ext>
            </a:extLst>
          </p:cNvPr>
          <p:cNvSpPr>
            <a:spLocks noGrp="1"/>
          </p:cNvSpPr>
          <p:nvPr>
            <p:ph type="pic" idx="1"/>
          </p:nvPr>
        </p:nvSpPr>
        <p:spPr>
          <a:xfrm>
            <a:off x="5183188" y="457200"/>
            <a:ext cx="5565023" cy="5285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
        <p:nvSpPr>
          <p:cNvPr id="9" name="Pladsholder til dato 4">
            <a:extLst>
              <a:ext uri="{FF2B5EF4-FFF2-40B4-BE49-F238E27FC236}">
                <a16:creationId xmlns:a16="http://schemas.microsoft.com/office/drawing/2014/main" id="{BB771716-1C03-410F-AB3D-2B3174B12602}"/>
              </a:ext>
            </a:extLst>
          </p:cNvPr>
          <p:cNvSpPr>
            <a:spLocks noGrp="1"/>
          </p:cNvSpPr>
          <p:nvPr>
            <p:ph type="dt" sz="half" idx="10"/>
          </p:nvPr>
        </p:nvSpPr>
        <p:spPr>
          <a:xfrm>
            <a:off x="8327076" y="6356350"/>
            <a:ext cx="1512250" cy="365125"/>
          </a:xfrm>
        </p:spPr>
        <p:txBody>
          <a:bodyPr/>
          <a:lstStyle>
            <a:lvl1pPr>
              <a:defRPr>
                <a:solidFill>
                  <a:srgbClr val="003E32"/>
                </a:solidFill>
              </a:defRPr>
            </a:lvl1pPr>
          </a:lstStyle>
          <a:p>
            <a:endParaRPr lang="da-DK" dirty="0"/>
          </a:p>
        </p:txBody>
      </p:sp>
      <p:sp>
        <p:nvSpPr>
          <p:cNvPr id="10" name="Pladsholder til sidefod 5">
            <a:extLst>
              <a:ext uri="{FF2B5EF4-FFF2-40B4-BE49-F238E27FC236}">
                <a16:creationId xmlns:a16="http://schemas.microsoft.com/office/drawing/2014/main" id="{F8DD278F-621C-4EE5-A861-629D0434AAC5}"/>
              </a:ext>
            </a:extLst>
          </p:cNvPr>
          <p:cNvSpPr>
            <a:spLocks noGrp="1"/>
          </p:cNvSpPr>
          <p:nvPr>
            <p:ph type="ftr" sz="quarter" idx="11"/>
          </p:nvPr>
        </p:nvSpPr>
        <p:spPr>
          <a:xfrm>
            <a:off x="838200" y="6356350"/>
            <a:ext cx="6067425" cy="365125"/>
          </a:xfrm>
        </p:spPr>
        <p:txBody>
          <a:bodyPr/>
          <a:lstStyle>
            <a:lvl1pPr>
              <a:defRPr>
                <a:solidFill>
                  <a:srgbClr val="003E32"/>
                </a:solidFill>
              </a:defRPr>
            </a:lvl1pPr>
          </a:lstStyle>
          <a:p>
            <a:endParaRPr lang="da-DK" dirty="0"/>
          </a:p>
        </p:txBody>
      </p:sp>
      <p:sp>
        <p:nvSpPr>
          <p:cNvPr id="11" name="Pladsholder til slidenummer 6">
            <a:extLst>
              <a:ext uri="{FF2B5EF4-FFF2-40B4-BE49-F238E27FC236}">
                <a16:creationId xmlns:a16="http://schemas.microsoft.com/office/drawing/2014/main" id="{65DDC275-9A43-4E23-AA44-9F84EE89E876}"/>
              </a:ext>
            </a:extLst>
          </p:cNvPr>
          <p:cNvSpPr>
            <a:spLocks noGrp="1"/>
          </p:cNvSpPr>
          <p:nvPr>
            <p:ph type="sldNum" sz="quarter" idx="12"/>
          </p:nvPr>
        </p:nvSpPr>
        <p:spPr>
          <a:xfrm>
            <a:off x="0" y="6356350"/>
            <a:ext cx="623249" cy="365125"/>
          </a:xfrm>
        </p:spPr>
        <p:txBody>
          <a:bodyPr/>
          <a:lstStyle>
            <a:lvl1pPr>
              <a:defRPr>
                <a:solidFill>
                  <a:srgbClr val="003E32"/>
                </a:solidFill>
              </a:defRPr>
            </a:lvl1pPr>
          </a:lstStyle>
          <a:p>
            <a:fld id="{19ADD29A-50E8-4AFB-9F6B-957F2D10B916}" type="slidenum">
              <a:rPr lang="da-DK" smtClean="0"/>
              <a:pPr/>
              <a:t>‹nr.›</a:t>
            </a:fld>
            <a:endParaRPr lang="da-DK" dirty="0"/>
          </a:p>
        </p:txBody>
      </p:sp>
    </p:spTree>
    <p:extLst>
      <p:ext uri="{BB962C8B-B14F-4D97-AF65-F5344CB8AC3E}">
        <p14:creationId xmlns:p14="http://schemas.microsoft.com/office/powerpoint/2010/main" val="2998126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illede med billedtekst">
    <p:bg>
      <p:bgPr>
        <a:solidFill>
          <a:schemeClr val="bg1"/>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086CAF8C-D8CC-4D4A-9122-3456EF70017A}"/>
              </a:ext>
            </a:extLst>
          </p:cNvPr>
          <p:cNvSpPr>
            <a:spLocks noGrp="1"/>
          </p:cNvSpPr>
          <p:nvPr>
            <p:ph type="title"/>
          </p:nvPr>
        </p:nvSpPr>
        <p:spPr>
          <a:xfrm>
            <a:off x="838200" y="410368"/>
            <a:ext cx="10515600" cy="1325563"/>
          </a:xfrm>
        </p:spPr>
        <p:txBody>
          <a:bodyPr/>
          <a:lstStyle>
            <a:lvl1pPr>
              <a:defRPr>
                <a:solidFill>
                  <a:srgbClr val="003E32"/>
                </a:solidFill>
              </a:defRPr>
            </a:lvl1pPr>
          </a:lstStyle>
          <a:p>
            <a:r>
              <a:rPr lang="da-DK" dirty="0"/>
              <a:t>Klik for at redigere titeltypografien i masteren</a:t>
            </a:r>
          </a:p>
        </p:txBody>
      </p:sp>
      <p:sp>
        <p:nvSpPr>
          <p:cNvPr id="10" name="Pladsholder til tekst 2">
            <a:extLst>
              <a:ext uri="{FF2B5EF4-FFF2-40B4-BE49-F238E27FC236}">
                <a16:creationId xmlns:a16="http://schemas.microsoft.com/office/drawing/2014/main" id="{D46CE300-9877-4871-B31C-2ABCB6B49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teksttypografien i masteren</a:t>
            </a:r>
          </a:p>
        </p:txBody>
      </p:sp>
      <p:sp>
        <p:nvSpPr>
          <p:cNvPr id="11" name="Pladsholder til indhold 3">
            <a:extLst>
              <a:ext uri="{FF2B5EF4-FFF2-40B4-BE49-F238E27FC236}">
                <a16:creationId xmlns:a16="http://schemas.microsoft.com/office/drawing/2014/main" id="{1B6AEC52-7024-4D66-893B-3A910508D962}"/>
              </a:ext>
            </a:extLst>
          </p:cNvPr>
          <p:cNvSpPr>
            <a:spLocks noGrp="1"/>
          </p:cNvSpPr>
          <p:nvPr>
            <p:ph sz="half" idx="2"/>
          </p:nvPr>
        </p:nvSpPr>
        <p:spPr>
          <a:xfrm>
            <a:off x="839788" y="2505075"/>
            <a:ext cx="5157787" cy="2486025"/>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tekst 4">
            <a:extLst>
              <a:ext uri="{FF2B5EF4-FFF2-40B4-BE49-F238E27FC236}">
                <a16:creationId xmlns:a16="http://schemas.microsoft.com/office/drawing/2014/main" id="{1FF2E9AB-0DB3-42DE-B102-BFBA24163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teksttypografien i masteren</a:t>
            </a:r>
          </a:p>
        </p:txBody>
      </p:sp>
      <p:sp>
        <p:nvSpPr>
          <p:cNvPr id="13" name="Pladsholder til indhold 5">
            <a:extLst>
              <a:ext uri="{FF2B5EF4-FFF2-40B4-BE49-F238E27FC236}">
                <a16:creationId xmlns:a16="http://schemas.microsoft.com/office/drawing/2014/main" id="{C85FD82E-8F2F-4FE4-8986-31A9AAFBB703}"/>
              </a:ext>
            </a:extLst>
          </p:cNvPr>
          <p:cNvSpPr>
            <a:spLocks noGrp="1"/>
          </p:cNvSpPr>
          <p:nvPr>
            <p:ph sz="quarter" idx="4"/>
          </p:nvPr>
        </p:nvSpPr>
        <p:spPr>
          <a:xfrm>
            <a:off x="6172200" y="2505075"/>
            <a:ext cx="5183188" cy="2486025"/>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dato 4">
            <a:extLst>
              <a:ext uri="{FF2B5EF4-FFF2-40B4-BE49-F238E27FC236}">
                <a16:creationId xmlns:a16="http://schemas.microsoft.com/office/drawing/2014/main" id="{6102EEC4-E9AB-419A-A4BA-B742F3721B2B}"/>
              </a:ext>
            </a:extLst>
          </p:cNvPr>
          <p:cNvSpPr>
            <a:spLocks noGrp="1"/>
          </p:cNvSpPr>
          <p:nvPr>
            <p:ph type="dt" sz="half" idx="10"/>
          </p:nvPr>
        </p:nvSpPr>
        <p:spPr>
          <a:xfrm>
            <a:off x="8327076" y="6356350"/>
            <a:ext cx="1512250" cy="365125"/>
          </a:xfrm>
        </p:spPr>
        <p:txBody>
          <a:bodyPr/>
          <a:lstStyle>
            <a:lvl1pPr>
              <a:defRPr>
                <a:solidFill>
                  <a:srgbClr val="003E32"/>
                </a:solidFill>
              </a:defRPr>
            </a:lvl1pPr>
          </a:lstStyle>
          <a:p>
            <a:endParaRPr lang="da-DK" dirty="0"/>
          </a:p>
        </p:txBody>
      </p:sp>
      <p:sp>
        <p:nvSpPr>
          <p:cNvPr id="15" name="Pladsholder til sidefod 5">
            <a:extLst>
              <a:ext uri="{FF2B5EF4-FFF2-40B4-BE49-F238E27FC236}">
                <a16:creationId xmlns:a16="http://schemas.microsoft.com/office/drawing/2014/main" id="{2CE057EA-325B-4FFB-A9CE-304B11170D33}"/>
              </a:ext>
            </a:extLst>
          </p:cNvPr>
          <p:cNvSpPr>
            <a:spLocks noGrp="1"/>
          </p:cNvSpPr>
          <p:nvPr>
            <p:ph type="ftr" sz="quarter" idx="11"/>
          </p:nvPr>
        </p:nvSpPr>
        <p:spPr>
          <a:xfrm>
            <a:off x="838200" y="6356350"/>
            <a:ext cx="6067425" cy="365125"/>
          </a:xfrm>
        </p:spPr>
        <p:txBody>
          <a:bodyPr/>
          <a:lstStyle>
            <a:lvl1pPr>
              <a:defRPr>
                <a:solidFill>
                  <a:srgbClr val="003E32"/>
                </a:solidFill>
              </a:defRPr>
            </a:lvl1pPr>
          </a:lstStyle>
          <a:p>
            <a:endParaRPr lang="da-DK" dirty="0"/>
          </a:p>
        </p:txBody>
      </p:sp>
      <p:sp>
        <p:nvSpPr>
          <p:cNvPr id="16" name="Pladsholder til slidenummer 6">
            <a:extLst>
              <a:ext uri="{FF2B5EF4-FFF2-40B4-BE49-F238E27FC236}">
                <a16:creationId xmlns:a16="http://schemas.microsoft.com/office/drawing/2014/main" id="{DD9B8EC9-E0B4-46CF-8F81-70BF8804DC65}"/>
              </a:ext>
            </a:extLst>
          </p:cNvPr>
          <p:cNvSpPr>
            <a:spLocks noGrp="1"/>
          </p:cNvSpPr>
          <p:nvPr>
            <p:ph type="sldNum" sz="quarter" idx="12"/>
          </p:nvPr>
        </p:nvSpPr>
        <p:spPr>
          <a:xfrm>
            <a:off x="0" y="6356350"/>
            <a:ext cx="623249" cy="365125"/>
          </a:xfrm>
        </p:spPr>
        <p:txBody>
          <a:bodyPr/>
          <a:lstStyle>
            <a:lvl1pPr>
              <a:defRPr>
                <a:solidFill>
                  <a:srgbClr val="003E32"/>
                </a:solidFill>
              </a:defRPr>
            </a:lvl1pPr>
          </a:lstStyle>
          <a:p>
            <a:fld id="{19ADD29A-50E8-4AFB-9F6B-957F2D10B916}" type="slidenum">
              <a:rPr lang="da-DK" smtClean="0"/>
              <a:pPr/>
              <a:t>‹nr.›</a:t>
            </a:fld>
            <a:endParaRPr lang="da-DK" dirty="0"/>
          </a:p>
        </p:txBody>
      </p:sp>
    </p:spTree>
    <p:extLst>
      <p:ext uri="{BB962C8B-B14F-4D97-AF65-F5344CB8AC3E}">
        <p14:creationId xmlns:p14="http://schemas.microsoft.com/office/powerpoint/2010/main" val="1728483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illede med billedtekst">
    <p:bg>
      <p:bgPr>
        <a:solidFill>
          <a:schemeClr val="bg1"/>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lvl1pPr>
              <a:defRPr>
                <a:solidFill>
                  <a:srgbClr val="003E32"/>
                </a:solidFill>
              </a:defRPr>
            </a:lvl1pPr>
          </a:lstStyle>
          <a:p>
            <a:endParaRPr lang="da-DK" dirty="0"/>
          </a:p>
        </p:txBody>
      </p:sp>
      <p:sp>
        <p:nvSpPr>
          <p:cNvPr id="6" name="Pladsholder til sidefod 5"/>
          <p:cNvSpPr>
            <a:spLocks noGrp="1"/>
          </p:cNvSpPr>
          <p:nvPr>
            <p:ph type="ftr" sz="quarter" idx="11"/>
          </p:nvPr>
        </p:nvSpPr>
        <p:spPr/>
        <p:txBody>
          <a:bodyPr/>
          <a:lstStyle>
            <a:lvl1pPr>
              <a:defRPr>
                <a:solidFill>
                  <a:srgbClr val="003E3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rgbClr val="003E32"/>
                </a:solidFill>
              </a:defRPr>
            </a:lvl1pPr>
          </a:lstStyle>
          <a:p>
            <a:fld id="{19ADD29A-50E8-4AFB-9F6B-957F2D10B916}" type="slidenum">
              <a:rPr lang="da-DK" smtClean="0"/>
              <a:pPr/>
              <a:t>‹nr.›</a:t>
            </a:fld>
            <a:endParaRPr lang="da-DK" dirty="0"/>
          </a:p>
        </p:txBody>
      </p:sp>
      <p:sp>
        <p:nvSpPr>
          <p:cNvPr id="15" name="Titel 1">
            <a:extLst>
              <a:ext uri="{FF2B5EF4-FFF2-40B4-BE49-F238E27FC236}">
                <a16:creationId xmlns:a16="http://schemas.microsoft.com/office/drawing/2014/main" id="{DB87DA37-BEE9-4CB5-9A8E-4DA9BC33A198}"/>
              </a:ext>
            </a:extLst>
          </p:cNvPr>
          <p:cNvSpPr>
            <a:spLocks noGrp="1"/>
          </p:cNvSpPr>
          <p:nvPr>
            <p:ph type="title"/>
          </p:nvPr>
        </p:nvSpPr>
        <p:spPr>
          <a:xfrm>
            <a:off x="838200" y="410368"/>
            <a:ext cx="10515600" cy="1325563"/>
          </a:xfrm>
        </p:spPr>
        <p:txBody>
          <a:bodyPr/>
          <a:lstStyle>
            <a:lvl1pPr>
              <a:defRPr>
                <a:solidFill>
                  <a:srgbClr val="003E32"/>
                </a:solidFill>
              </a:defRPr>
            </a:lvl1pPr>
          </a:lstStyle>
          <a:p>
            <a:r>
              <a:rPr lang="da-DK" dirty="0"/>
              <a:t>Klik for at redigere titeltypografien i masteren</a:t>
            </a:r>
          </a:p>
        </p:txBody>
      </p:sp>
      <p:sp>
        <p:nvSpPr>
          <p:cNvPr id="16" name="Pladsholder til indhold 2">
            <a:extLst>
              <a:ext uri="{FF2B5EF4-FFF2-40B4-BE49-F238E27FC236}">
                <a16:creationId xmlns:a16="http://schemas.microsoft.com/office/drawing/2014/main" id="{5212A507-2841-4103-9BC0-BBC4D95A7B9D}"/>
              </a:ext>
            </a:extLst>
          </p:cNvPr>
          <p:cNvSpPr>
            <a:spLocks noGrp="1"/>
          </p:cNvSpPr>
          <p:nvPr>
            <p:ph idx="1"/>
          </p:nvPr>
        </p:nvSpPr>
        <p:spPr>
          <a:xfrm>
            <a:off x="834188" y="1847851"/>
            <a:ext cx="10339137" cy="3620294"/>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032476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el og indholdsobjekt">
    <p:bg>
      <p:bgPr>
        <a:solidFill>
          <a:schemeClr val="bg1"/>
        </a:solidFill>
        <a:effectLst/>
      </p:bgPr>
    </p:bg>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B750C2CF-6A9A-4289-9E69-B7EE00E2B7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 name="Pladsholder til dato 3">
            <a:extLst>
              <a:ext uri="{FF2B5EF4-FFF2-40B4-BE49-F238E27FC236}">
                <a16:creationId xmlns:a16="http://schemas.microsoft.com/office/drawing/2014/main" id="{1A473C3F-9DC2-4E47-8505-5FC20213E21F}"/>
              </a:ext>
            </a:extLst>
          </p:cNvPr>
          <p:cNvSpPr>
            <a:spLocks noGrp="1"/>
          </p:cNvSpPr>
          <p:nvPr>
            <p:ph type="dt" sz="half" idx="2"/>
          </p:nvPr>
        </p:nvSpPr>
        <p:spPr>
          <a:xfrm>
            <a:off x="8327076" y="6356350"/>
            <a:ext cx="1512250" cy="365125"/>
          </a:xfrm>
          <a:prstGeom prst="rect">
            <a:avLst/>
          </a:prstGeom>
        </p:spPr>
        <p:txBody>
          <a:bodyPr vert="horz" lIns="91440" tIns="45720" rIns="91440" bIns="45720" rtlCol="0" anchor="ctr"/>
          <a:lstStyle>
            <a:lvl1pPr algn="r">
              <a:defRPr sz="1200">
                <a:solidFill>
                  <a:srgbClr val="003E32"/>
                </a:solidFill>
                <a:latin typeface="Calibri" panose="020F0502020204030204" pitchFamily="34" charset="0"/>
                <a:cs typeface="Calibri" panose="020F0502020204030204" pitchFamily="34" charset="0"/>
              </a:defRPr>
            </a:lvl1pPr>
          </a:lstStyle>
          <a:p>
            <a:endParaRPr lang="da-DK" dirty="0"/>
          </a:p>
        </p:txBody>
      </p:sp>
      <p:sp>
        <p:nvSpPr>
          <p:cNvPr id="8" name="Pladsholder til sidefod 4">
            <a:extLst>
              <a:ext uri="{FF2B5EF4-FFF2-40B4-BE49-F238E27FC236}">
                <a16:creationId xmlns:a16="http://schemas.microsoft.com/office/drawing/2014/main" id="{DCC7466D-F18A-476C-937E-3D2F49993435}"/>
              </a:ext>
            </a:extLst>
          </p:cNvPr>
          <p:cNvSpPr>
            <a:spLocks noGrp="1"/>
          </p:cNvSpPr>
          <p:nvPr>
            <p:ph type="ftr" sz="quarter" idx="3"/>
          </p:nvPr>
        </p:nvSpPr>
        <p:spPr>
          <a:xfrm>
            <a:off x="838200" y="6356350"/>
            <a:ext cx="6067425" cy="365125"/>
          </a:xfrm>
          <a:prstGeom prst="rect">
            <a:avLst/>
          </a:prstGeom>
        </p:spPr>
        <p:txBody>
          <a:bodyPr vert="horz" lIns="91440" tIns="45720" rIns="91440" bIns="45720" rtlCol="0" anchor="ctr"/>
          <a:lstStyle>
            <a:lvl1pPr algn="l">
              <a:defRPr sz="1200">
                <a:solidFill>
                  <a:srgbClr val="003E32"/>
                </a:solidFill>
                <a:latin typeface="Calibri" panose="020F0502020204030204" pitchFamily="34" charset="0"/>
                <a:cs typeface="Calibri" panose="020F0502020204030204" pitchFamily="34" charset="0"/>
              </a:defRPr>
            </a:lvl1pPr>
          </a:lstStyle>
          <a:p>
            <a:endParaRPr lang="da-DK" dirty="0"/>
          </a:p>
        </p:txBody>
      </p:sp>
      <p:sp>
        <p:nvSpPr>
          <p:cNvPr id="9" name="Pladsholder til slidenummer 5">
            <a:extLst>
              <a:ext uri="{FF2B5EF4-FFF2-40B4-BE49-F238E27FC236}">
                <a16:creationId xmlns:a16="http://schemas.microsoft.com/office/drawing/2014/main" id="{8B5474D2-9EA5-481E-AAC5-71A730B27833}"/>
              </a:ext>
            </a:extLst>
          </p:cNvPr>
          <p:cNvSpPr>
            <a:spLocks noGrp="1"/>
          </p:cNvSpPr>
          <p:nvPr>
            <p:ph type="sldNum" sz="quarter" idx="4"/>
          </p:nvPr>
        </p:nvSpPr>
        <p:spPr>
          <a:xfrm>
            <a:off x="0" y="6356350"/>
            <a:ext cx="623249" cy="365125"/>
          </a:xfrm>
          <a:prstGeom prst="rect">
            <a:avLst/>
          </a:prstGeom>
        </p:spPr>
        <p:txBody>
          <a:bodyPr vert="horz" lIns="91440" tIns="45720" rIns="91440" bIns="45720" rtlCol="0" anchor="ctr"/>
          <a:lstStyle>
            <a:lvl1pPr algn="ctr">
              <a:defRPr sz="1200">
                <a:solidFill>
                  <a:srgbClr val="003E32"/>
                </a:solidFill>
                <a:latin typeface="Calibri" panose="020F0502020204030204" pitchFamily="34" charset="0"/>
                <a:cs typeface="Calibri" panose="020F0502020204030204" pitchFamily="34" charset="0"/>
              </a:defRPr>
            </a:lvl1pPr>
          </a:lstStyle>
          <a:p>
            <a:fld id="{19ADD29A-50E8-4AFB-9F6B-957F2D10B916}" type="slidenum">
              <a:rPr lang="da-DK" smtClean="0"/>
              <a:pPr/>
              <a:t>‹nr.›</a:t>
            </a:fld>
            <a:endParaRPr lang="da-DK" dirty="0"/>
          </a:p>
        </p:txBody>
      </p:sp>
      <p:sp>
        <p:nvSpPr>
          <p:cNvPr id="10" name="Titel 1">
            <a:extLst>
              <a:ext uri="{FF2B5EF4-FFF2-40B4-BE49-F238E27FC236}">
                <a16:creationId xmlns:a16="http://schemas.microsoft.com/office/drawing/2014/main" id="{E95095CE-E7E7-449B-ADBC-EE2CA3581D36}"/>
              </a:ext>
            </a:extLst>
          </p:cNvPr>
          <p:cNvSpPr>
            <a:spLocks noGrp="1"/>
          </p:cNvSpPr>
          <p:nvPr>
            <p:ph type="title"/>
          </p:nvPr>
        </p:nvSpPr>
        <p:spPr>
          <a:xfrm>
            <a:off x="839788" y="457200"/>
            <a:ext cx="3932237" cy="1600200"/>
          </a:xfrm>
          <a:prstGeom prst="rect">
            <a:avLst/>
          </a:prstGeom>
        </p:spPr>
        <p:txBody>
          <a:bodyPr anchor="t" anchorCtr="0"/>
          <a:lstStyle>
            <a:lvl1pPr>
              <a:defRPr sz="3200">
                <a:solidFill>
                  <a:srgbClr val="003E32"/>
                </a:solidFill>
              </a:defRPr>
            </a:lvl1pPr>
          </a:lstStyle>
          <a:p>
            <a:r>
              <a:rPr lang="da-DK" dirty="0"/>
              <a:t>Klik for at redigere titeltypografien i masteren</a:t>
            </a:r>
          </a:p>
        </p:txBody>
      </p:sp>
      <p:sp>
        <p:nvSpPr>
          <p:cNvPr id="11" name="Pladsholder til tekst 3">
            <a:extLst>
              <a:ext uri="{FF2B5EF4-FFF2-40B4-BE49-F238E27FC236}">
                <a16:creationId xmlns:a16="http://schemas.microsoft.com/office/drawing/2014/main" id="{41842415-F757-471D-A13C-F17930D7D730}"/>
              </a:ext>
            </a:extLst>
          </p:cNvPr>
          <p:cNvSpPr>
            <a:spLocks noGrp="1"/>
          </p:cNvSpPr>
          <p:nvPr>
            <p:ph type="body" sz="half" idx="10"/>
          </p:nvPr>
        </p:nvSpPr>
        <p:spPr>
          <a:xfrm>
            <a:off x="839788" y="2057400"/>
            <a:ext cx="3932237" cy="3811588"/>
          </a:xfrm>
          <a:prstGeom prst="rect">
            <a:avLst/>
          </a:prstGeom>
        </p:spPr>
        <p:txBody>
          <a:bodyPr/>
          <a:lstStyle>
            <a:lvl1pPr marL="0" indent="0">
              <a:buNone/>
              <a:defRPr sz="1600">
                <a:solidFill>
                  <a:srgbClr val="003E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teksttypografien i masteren</a:t>
            </a:r>
          </a:p>
        </p:txBody>
      </p:sp>
      <p:sp>
        <p:nvSpPr>
          <p:cNvPr id="12" name="Pladsholder til billede 2">
            <a:extLst>
              <a:ext uri="{FF2B5EF4-FFF2-40B4-BE49-F238E27FC236}">
                <a16:creationId xmlns:a16="http://schemas.microsoft.com/office/drawing/2014/main" id="{2A921FB9-1DE3-4BAA-99DF-2A4012FCDCD4}"/>
              </a:ext>
            </a:extLst>
          </p:cNvPr>
          <p:cNvSpPr>
            <a:spLocks noGrp="1"/>
          </p:cNvSpPr>
          <p:nvPr>
            <p:ph type="pic" idx="1"/>
          </p:nvPr>
        </p:nvSpPr>
        <p:spPr>
          <a:xfrm>
            <a:off x="5183188" y="457200"/>
            <a:ext cx="5565023" cy="528587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p>
        </p:txBody>
      </p:sp>
    </p:spTree>
    <p:extLst>
      <p:ext uri="{BB962C8B-B14F-4D97-AF65-F5344CB8AC3E}">
        <p14:creationId xmlns:p14="http://schemas.microsoft.com/office/powerpoint/2010/main" val="7698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el og indholdsobjekt">
    <p:bg>
      <p:bgPr>
        <a:solidFill>
          <a:schemeClr val="bg1"/>
        </a:solidFill>
        <a:effectLst/>
      </p:bgPr>
    </p:bg>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B750C2CF-6A9A-4289-9E69-B7EE00E2B7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 name="Pladsholder til dato 3">
            <a:extLst>
              <a:ext uri="{FF2B5EF4-FFF2-40B4-BE49-F238E27FC236}">
                <a16:creationId xmlns:a16="http://schemas.microsoft.com/office/drawing/2014/main" id="{1A473C3F-9DC2-4E47-8505-5FC20213E21F}"/>
              </a:ext>
            </a:extLst>
          </p:cNvPr>
          <p:cNvSpPr>
            <a:spLocks noGrp="1"/>
          </p:cNvSpPr>
          <p:nvPr>
            <p:ph type="dt" sz="half" idx="2"/>
          </p:nvPr>
        </p:nvSpPr>
        <p:spPr>
          <a:xfrm>
            <a:off x="8327076" y="6356350"/>
            <a:ext cx="1512250" cy="365125"/>
          </a:xfrm>
          <a:prstGeom prst="rect">
            <a:avLst/>
          </a:prstGeom>
        </p:spPr>
        <p:txBody>
          <a:bodyPr vert="horz" lIns="91440" tIns="45720" rIns="91440" bIns="45720" rtlCol="0" anchor="ctr"/>
          <a:lstStyle>
            <a:lvl1pPr algn="r">
              <a:defRPr sz="1200">
                <a:solidFill>
                  <a:srgbClr val="003E32"/>
                </a:solidFill>
                <a:latin typeface="Calibri" panose="020F0502020204030204" pitchFamily="34" charset="0"/>
                <a:cs typeface="Calibri" panose="020F0502020204030204" pitchFamily="34" charset="0"/>
              </a:defRPr>
            </a:lvl1pPr>
          </a:lstStyle>
          <a:p>
            <a:endParaRPr lang="da-DK" dirty="0"/>
          </a:p>
        </p:txBody>
      </p:sp>
      <p:sp>
        <p:nvSpPr>
          <p:cNvPr id="8" name="Pladsholder til sidefod 4">
            <a:extLst>
              <a:ext uri="{FF2B5EF4-FFF2-40B4-BE49-F238E27FC236}">
                <a16:creationId xmlns:a16="http://schemas.microsoft.com/office/drawing/2014/main" id="{DCC7466D-F18A-476C-937E-3D2F49993435}"/>
              </a:ext>
            </a:extLst>
          </p:cNvPr>
          <p:cNvSpPr>
            <a:spLocks noGrp="1"/>
          </p:cNvSpPr>
          <p:nvPr>
            <p:ph type="ftr" sz="quarter" idx="3"/>
          </p:nvPr>
        </p:nvSpPr>
        <p:spPr>
          <a:xfrm>
            <a:off x="838200" y="6356350"/>
            <a:ext cx="6067425" cy="365125"/>
          </a:xfrm>
          <a:prstGeom prst="rect">
            <a:avLst/>
          </a:prstGeom>
        </p:spPr>
        <p:txBody>
          <a:bodyPr vert="horz" lIns="91440" tIns="45720" rIns="91440" bIns="45720" rtlCol="0" anchor="ctr"/>
          <a:lstStyle>
            <a:lvl1pPr algn="l">
              <a:defRPr sz="1200">
                <a:solidFill>
                  <a:srgbClr val="003E32"/>
                </a:solidFill>
                <a:latin typeface="Calibri" panose="020F0502020204030204" pitchFamily="34" charset="0"/>
                <a:cs typeface="Calibri" panose="020F0502020204030204" pitchFamily="34" charset="0"/>
              </a:defRPr>
            </a:lvl1pPr>
          </a:lstStyle>
          <a:p>
            <a:endParaRPr lang="da-DK" dirty="0"/>
          </a:p>
        </p:txBody>
      </p:sp>
      <p:sp>
        <p:nvSpPr>
          <p:cNvPr id="9" name="Pladsholder til slidenummer 5">
            <a:extLst>
              <a:ext uri="{FF2B5EF4-FFF2-40B4-BE49-F238E27FC236}">
                <a16:creationId xmlns:a16="http://schemas.microsoft.com/office/drawing/2014/main" id="{8B5474D2-9EA5-481E-AAC5-71A730B27833}"/>
              </a:ext>
            </a:extLst>
          </p:cNvPr>
          <p:cNvSpPr>
            <a:spLocks noGrp="1"/>
          </p:cNvSpPr>
          <p:nvPr>
            <p:ph type="sldNum" sz="quarter" idx="4"/>
          </p:nvPr>
        </p:nvSpPr>
        <p:spPr>
          <a:xfrm>
            <a:off x="0" y="6356350"/>
            <a:ext cx="623249" cy="365125"/>
          </a:xfrm>
          <a:prstGeom prst="rect">
            <a:avLst/>
          </a:prstGeom>
        </p:spPr>
        <p:txBody>
          <a:bodyPr vert="horz" lIns="91440" tIns="45720" rIns="91440" bIns="45720" rtlCol="0" anchor="ctr"/>
          <a:lstStyle>
            <a:lvl1pPr algn="ctr">
              <a:defRPr sz="1200">
                <a:solidFill>
                  <a:srgbClr val="003E32"/>
                </a:solidFill>
                <a:latin typeface="Calibri" panose="020F0502020204030204" pitchFamily="34" charset="0"/>
                <a:cs typeface="Calibri" panose="020F0502020204030204" pitchFamily="34" charset="0"/>
              </a:defRPr>
            </a:lvl1pPr>
          </a:lstStyle>
          <a:p>
            <a:fld id="{19ADD29A-50E8-4AFB-9F6B-957F2D10B916}" type="slidenum">
              <a:rPr lang="da-DK" smtClean="0"/>
              <a:pPr/>
              <a:t>‹nr.›</a:t>
            </a:fld>
            <a:endParaRPr lang="da-DK" dirty="0"/>
          </a:p>
        </p:txBody>
      </p:sp>
      <p:sp>
        <p:nvSpPr>
          <p:cNvPr id="14" name="Titel 1">
            <a:extLst>
              <a:ext uri="{FF2B5EF4-FFF2-40B4-BE49-F238E27FC236}">
                <a16:creationId xmlns:a16="http://schemas.microsoft.com/office/drawing/2014/main" id="{53C49DF4-DF38-4466-987D-F34A173050F8}"/>
              </a:ext>
            </a:extLst>
          </p:cNvPr>
          <p:cNvSpPr>
            <a:spLocks noGrp="1"/>
          </p:cNvSpPr>
          <p:nvPr>
            <p:ph type="title"/>
          </p:nvPr>
        </p:nvSpPr>
        <p:spPr>
          <a:xfrm>
            <a:off x="838200" y="410368"/>
            <a:ext cx="10515600" cy="1325563"/>
          </a:xfrm>
        </p:spPr>
        <p:txBody>
          <a:bodyPr/>
          <a:lstStyle>
            <a:lvl1pPr>
              <a:defRPr>
                <a:solidFill>
                  <a:srgbClr val="003E32"/>
                </a:solidFill>
              </a:defRPr>
            </a:lvl1pPr>
          </a:lstStyle>
          <a:p>
            <a:r>
              <a:rPr lang="da-DK" dirty="0"/>
              <a:t>Klik for at redigere titeltypografien i masteren</a:t>
            </a:r>
          </a:p>
        </p:txBody>
      </p:sp>
      <p:sp>
        <p:nvSpPr>
          <p:cNvPr id="15" name="Pladsholder til tekst 2">
            <a:extLst>
              <a:ext uri="{FF2B5EF4-FFF2-40B4-BE49-F238E27FC236}">
                <a16:creationId xmlns:a16="http://schemas.microsoft.com/office/drawing/2014/main" id="{89EFBB5E-BCD7-4B9F-B7D8-D2AC06EA12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teksttypografien i masteren</a:t>
            </a:r>
          </a:p>
        </p:txBody>
      </p:sp>
      <p:sp>
        <p:nvSpPr>
          <p:cNvPr id="16" name="Pladsholder til indhold 3">
            <a:extLst>
              <a:ext uri="{FF2B5EF4-FFF2-40B4-BE49-F238E27FC236}">
                <a16:creationId xmlns:a16="http://schemas.microsoft.com/office/drawing/2014/main" id="{93649F06-5F77-494A-9052-C7AC85647D76}"/>
              </a:ext>
            </a:extLst>
          </p:cNvPr>
          <p:cNvSpPr>
            <a:spLocks noGrp="1"/>
          </p:cNvSpPr>
          <p:nvPr>
            <p:ph sz="half" idx="10"/>
          </p:nvPr>
        </p:nvSpPr>
        <p:spPr>
          <a:xfrm>
            <a:off x="839788" y="2505075"/>
            <a:ext cx="5157787" cy="2486025"/>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Pladsholder til tekst 4">
            <a:extLst>
              <a:ext uri="{FF2B5EF4-FFF2-40B4-BE49-F238E27FC236}">
                <a16:creationId xmlns:a16="http://schemas.microsoft.com/office/drawing/2014/main" id="{D82C73F5-9E30-4999-85E2-02DA5EAD7296}"/>
              </a:ext>
            </a:extLst>
          </p:cNvPr>
          <p:cNvSpPr>
            <a:spLocks noGrp="1"/>
          </p:cNvSpPr>
          <p:nvPr>
            <p:ph type="body" sz="quarter" idx="1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teksttypografien i masteren</a:t>
            </a:r>
          </a:p>
        </p:txBody>
      </p:sp>
      <p:sp>
        <p:nvSpPr>
          <p:cNvPr id="18" name="Pladsholder til indhold 5">
            <a:extLst>
              <a:ext uri="{FF2B5EF4-FFF2-40B4-BE49-F238E27FC236}">
                <a16:creationId xmlns:a16="http://schemas.microsoft.com/office/drawing/2014/main" id="{1990ABE2-9ADB-49FB-BB8C-35DAE6D73C23}"/>
              </a:ext>
            </a:extLst>
          </p:cNvPr>
          <p:cNvSpPr>
            <a:spLocks noGrp="1"/>
          </p:cNvSpPr>
          <p:nvPr>
            <p:ph sz="quarter" idx="12"/>
          </p:nvPr>
        </p:nvSpPr>
        <p:spPr>
          <a:xfrm>
            <a:off x="6172200" y="2505075"/>
            <a:ext cx="5183188" cy="2486025"/>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573763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el og indholdsobjekt">
    <p:bg>
      <p:bgPr>
        <a:solidFill>
          <a:schemeClr val="bg1"/>
        </a:solidFill>
        <a:effectLst/>
      </p:bgPr>
    </p:bg>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B750C2CF-6A9A-4289-9E69-B7EE00E2B7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 name="Pladsholder til dato 3">
            <a:extLst>
              <a:ext uri="{FF2B5EF4-FFF2-40B4-BE49-F238E27FC236}">
                <a16:creationId xmlns:a16="http://schemas.microsoft.com/office/drawing/2014/main" id="{1A473C3F-9DC2-4E47-8505-5FC20213E21F}"/>
              </a:ext>
            </a:extLst>
          </p:cNvPr>
          <p:cNvSpPr>
            <a:spLocks noGrp="1"/>
          </p:cNvSpPr>
          <p:nvPr>
            <p:ph type="dt" sz="half" idx="2"/>
          </p:nvPr>
        </p:nvSpPr>
        <p:spPr>
          <a:xfrm>
            <a:off x="8327076" y="6356350"/>
            <a:ext cx="1512250" cy="365125"/>
          </a:xfrm>
          <a:prstGeom prst="rect">
            <a:avLst/>
          </a:prstGeom>
        </p:spPr>
        <p:txBody>
          <a:bodyPr vert="horz" lIns="91440" tIns="45720" rIns="91440" bIns="45720" rtlCol="0" anchor="ctr"/>
          <a:lstStyle>
            <a:lvl1pPr algn="r">
              <a:defRPr sz="1200">
                <a:solidFill>
                  <a:srgbClr val="003E32"/>
                </a:solidFill>
                <a:latin typeface="Calibri" panose="020F0502020204030204" pitchFamily="34" charset="0"/>
                <a:cs typeface="Calibri" panose="020F0502020204030204" pitchFamily="34" charset="0"/>
              </a:defRPr>
            </a:lvl1pPr>
          </a:lstStyle>
          <a:p>
            <a:endParaRPr lang="da-DK" dirty="0"/>
          </a:p>
        </p:txBody>
      </p:sp>
      <p:sp>
        <p:nvSpPr>
          <p:cNvPr id="8" name="Pladsholder til sidefod 4">
            <a:extLst>
              <a:ext uri="{FF2B5EF4-FFF2-40B4-BE49-F238E27FC236}">
                <a16:creationId xmlns:a16="http://schemas.microsoft.com/office/drawing/2014/main" id="{DCC7466D-F18A-476C-937E-3D2F49993435}"/>
              </a:ext>
            </a:extLst>
          </p:cNvPr>
          <p:cNvSpPr>
            <a:spLocks noGrp="1"/>
          </p:cNvSpPr>
          <p:nvPr>
            <p:ph type="ftr" sz="quarter" idx="3"/>
          </p:nvPr>
        </p:nvSpPr>
        <p:spPr>
          <a:xfrm>
            <a:off x="838200" y="6356350"/>
            <a:ext cx="6067425" cy="365125"/>
          </a:xfrm>
          <a:prstGeom prst="rect">
            <a:avLst/>
          </a:prstGeom>
        </p:spPr>
        <p:txBody>
          <a:bodyPr vert="horz" lIns="91440" tIns="45720" rIns="91440" bIns="45720" rtlCol="0" anchor="ctr"/>
          <a:lstStyle>
            <a:lvl1pPr algn="l">
              <a:defRPr sz="1200">
                <a:solidFill>
                  <a:srgbClr val="003E32"/>
                </a:solidFill>
                <a:latin typeface="Calibri" panose="020F0502020204030204" pitchFamily="34" charset="0"/>
                <a:cs typeface="Calibri" panose="020F0502020204030204" pitchFamily="34" charset="0"/>
              </a:defRPr>
            </a:lvl1pPr>
          </a:lstStyle>
          <a:p>
            <a:endParaRPr lang="da-DK" dirty="0"/>
          </a:p>
        </p:txBody>
      </p:sp>
      <p:sp>
        <p:nvSpPr>
          <p:cNvPr id="9" name="Pladsholder til slidenummer 5">
            <a:extLst>
              <a:ext uri="{FF2B5EF4-FFF2-40B4-BE49-F238E27FC236}">
                <a16:creationId xmlns:a16="http://schemas.microsoft.com/office/drawing/2014/main" id="{8B5474D2-9EA5-481E-AAC5-71A730B27833}"/>
              </a:ext>
            </a:extLst>
          </p:cNvPr>
          <p:cNvSpPr>
            <a:spLocks noGrp="1"/>
          </p:cNvSpPr>
          <p:nvPr>
            <p:ph type="sldNum" sz="quarter" idx="4"/>
          </p:nvPr>
        </p:nvSpPr>
        <p:spPr>
          <a:xfrm>
            <a:off x="0" y="6356350"/>
            <a:ext cx="623249" cy="365125"/>
          </a:xfrm>
          <a:prstGeom prst="rect">
            <a:avLst/>
          </a:prstGeom>
        </p:spPr>
        <p:txBody>
          <a:bodyPr vert="horz" lIns="91440" tIns="45720" rIns="91440" bIns="45720" rtlCol="0" anchor="ctr"/>
          <a:lstStyle>
            <a:lvl1pPr algn="ctr">
              <a:defRPr sz="1200">
                <a:solidFill>
                  <a:srgbClr val="003E32"/>
                </a:solidFill>
                <a:latin typeface="Calibri" panose="020F0502020204030204" pitchFamily="34" charset="0"/>
                <a:cs typeface="Calibri" panose="020F0502020204030204" pitchFamily="34" charset="0"/>
              </a:defRPr>
            </a:lvl1pPr>
          </a:lstStyle>
          <a:p>
            <a:fld id="{19ADD29A-50E8-4AFB-9F6B-957F2D10B916}" type="slidenum">
              <a:rPr lang="da-DK" smtClean="0"/>
              <a:pPr/>
              <a:t>‹nr.›</a:t>
            </a:fld>
            <a:endParaRPr lang="da-DK" dirty="0"/>
          </a:p>
        </p:txBody>
      </p:sp>
      <p:sp>
        <p:nvSpPr>
          <p:cNvPr id="14" name="Titel 1">
            <a:extLst>
              <a:ext uri="{FF2B5EF4-FFF2-40B4-BE49-F238E27FC236}">
                <a16:creationId xmlns:a16="http://schemas.microsoft.com/office/drawing/2014/main" id="{179CA790-47A7-4CA1-B64F-E22E33512D18}"/>
              </a:ext>
            </a:extLst>
          </p:cNvPr>
          <p:cNvSpPr>
            <a:spLocks noGrp="1"/>
          </p:cNvSpPr>
          <p:nvPr>
            <p:ph type="title"/>
          </p:nvPr>
        </p:nvSpPr>
        <p:spPr>
          <a:xfrm>
            <a:off x="838200" y="410368"/>
            <a:ext cx="10515600" cy="1325563"/>
          </a:xfrm>
        </p:spPr>
        <p:txBody>
          <a:bodyPr/>
          <a:lstStyle>
            <a:lvl1pPr>
              <a:defRPr>
                <a:solidFill>
                  <a:srgbClr val="003E32"/>
                </a:solidFill>
              </a:defRPr>
            </a:lvl1pPr>
          </a:lstStyle>
          <a:p>
            <a:r>
              <a:rPr lang="da-DK" dirty="0"/>
              <a:t>Klik for at redigere titeltypografien i masteren</a:t>
            </a:r>
          </a:p>
        </p:txBody>
      </p:sp>
      <p:sp>
        <p:nvSpPr>
          <p:cNvPr id="15" name="Pladsholder til indhold 2">
            <a:extLst>
              <a:ext uri="{FF2B5EF4-FFF2-40B4-BE49-F238E27FC236}">
                <a16:creationId xmlns:a16="http://schemas.microsoft.com/office/drawing/2014/main" id="{EB5765C2-88BE-4F3D-8772-359A64B9A107}"/>
              </a:ext>
            </a:extLst>
          </p:cNvPr>
          <p:cNvSpPr>
            <a:spLocks noGrp="1"/>
          </p:cNvSpPr>
          <p:nvPr>
            <p:ph idx="1"/>
          </p:nvPr>
        </p:nvSpPr>
        <p:spPr>
          <a:xfrm>
            <a:off x="834188" y="1847851"/>
            <a:ext cx="10339137" cy="3620294"/>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93617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rgbClr val="003E32"/>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endParaRPr lang="da-DK" dirty="0"/>
          </a:p>
        </p:txBody>
      </p:sp>
      <p:sp>
        <p:nvSpPr>
          <p:cNvPr id="5" name="Pladsholder til sidefod 4"/>
          <p:cNvSpPr>
            <a:spLocks noGrp="1"/>
          </p:cNvSpPr>
          <p:nvPr>
            <p:ph type="ftr" sz="quarter" idx="11"/>
          </p:nvPr>
        </p:nvSpPr>
        <p:spPr/>
        <p:txBody>
          <a:bodyPr/>
          <a:lstStyle>
            <a:lvl1pPr>
              <a:defRPr>
                <a:solidFill>
                  <a:schemeClr val="bg1"/>
                </a:solidFill>
                <a:latin typeface="Calibri" panose="020F0502020204030204" pitchFamily="34" charset="0"/>
                <a:cs typeface="Calibri" panose="020F0502020204030204" pitchFamily="34" charset="0"/>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19ADD29A-50E8-4AFB-9F6B-957F2D10B916}" type="slidenum">
              <a:rPr lang="da-DK" smtClean="0"/>
              <a:pPr/>
              <a:t>‹nr.›</a:t>
            </a:fld>
            <a:endParaRPr lang="da-DK" dirty="0"/>
          </a:p>
        </p:txBody>
      </p:sp>
      <p:sp>
        <p:nvSpPr>
          <p:cNvPr id="7" name="Titel 1">
            <a:extLst>
              <a:ext uri="{FF2B5EF4-FFF2-40B4-BE49-F238E27FC236}">
                <a16:creationId xmlns:a16="http://schemas.microsoft.com/office/drawing/2014/main" id="{7BF61478-A279-49CA-8AC9-BE77C4A74602}"/>
              </a:ext>
            </a:extLst>
          </p:cNvPr>
          <p:cNvSpPr>
            <a:spLocks noGrp="1"/>
          </p:cNvSpPr>
          <p:nvPr>
            <p:ph type="ctrTitle"/>
          </p:nvPr>
        </p:nvSpPr>
        <p:spPr>
          <a:xfrm>
            <a:off x="1524000" y="1122363"/>
            <a:ext cx="9144000" cy="2387600"/>
          </a:xfrm>
        </p:spPr>
        <p:txBody>
          <a:bodyPr anchor="t" anchorCtr="0"/>
          <a:lstStyle>
            <a:lvl1pPr algn="ctr">
              <a:defRPr sz="6000">
                <a:solidFill>
                  <a:schemeClr val="bg1"/>
                </a:solidFill>
              </a:defRPr>
            </a:lvl1pPr>
          </a:lstStyle>
          <a:p>
            <a:r>
              <a:rPr lang="da-DK" dirty="0"/>
              <a:t>Klik for at redigere titeltypografien i masteren</a:t>
            </a:r>
          </a:p>
        </p:txBody>
      </p:sp>
      <p:sp>
        <p:nvSpPr>
          <p:cNvPr id="8" name="Undertitel 2">
            <a:extLst>
              <a:ext uri="{FF2B5EF4-FFF2-40B4-BE49-F238E27FC236}">
                <a16:creationId xmlns:a16="http://schemas.microsoft.com/office/drawing/2014/main" id="{4894B266-DBB0-4460-9F16-21FB20BEA6C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Tree>
    <p:extLst>
      <p:ext uri="{BB962C8B-B14F-4D97-AF65-F5344CB8AC3E}">
        <p14:creationId xmlns:p14="http://schemas.microsoft.com/office/powerpoint/2010/main" val="185082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el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0317541A-7B45-4A6B-9023-8E339ECC4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Billede 8">
            <a:extLst>
              <a:ext uri="{FF2B5EF4-FFF2-40B4-BE49-F238E27FC236}">
                <a16:creationId xmlns:a16="http://schemas.microsoft.com/office/drawing/2014/main" id="{E58C1F4F-01F9-41B6-A06F-E40BF0DAA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4" name="Titel 1"/>
          <p:cNvSpPr>
            <a:spLocks noGrp="1"/>
          </p:cNvSpPr>
          <p:nvPr>
            <p:ph type="ctrTitle"/>
          </p:nvPr>
        </p:nvSpPr>
        <p:spPr>
          <a:xfrm>
            <a:off x="834188" y="498926"/>
            <a:ext cx="10339137" cy="1795096"/>
          </a:xfrm>
        </p:spPr>
        <p:txBody>
          <a:bodyPr anchor="t" anchorCtr="0">
            <a:normAutofit/>
          </a:bodyPr>
          <a:lstStyle>
            <a:lvl1pPr algn="l">
              <a:defRPr sz="4800">
                <a:solidFill>
                  <a:schemeClr val="bg1"/>
                </a:solidFill>
              </a:defRPr>
            </a:lvl1pPr>
          </a:lstStyle>
          <a:p>
            <a:r>
              <a:rPr lang="da-DK" dirty="0"/>
              <a:t>Klik for at redigere titeltypografien i masteren</a:t>
            </a:r>
          </a:p>
        </p:txBody>
      </p:sp>
      <p:sp>
        <p:nvSpPr>
          <p:cNvPr id="15" name="Undertitel 2"/>
          <p:cNvSpPr>
            <a:spLocks noGrp="1"/>
          </p:cNvSpPr>
          <p:nvPr>
            <p:ph type="subTitle" idx="1"/>
          </p:nvPr>
        </p:nvSpPr>
        <p:spPr>
          <a:xfrm>
            <a:off x="834188" y="2423996"/>
            <a:ext cx="10339136" cy="126732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Tree>
    <p:extLst>
      <p:ext uri="{BB962C8B-B14F-4D97-AF65-F5344CB8AC3E}">
        <p14:creationId xmlns:p14="http://schemas.microsoft.com/office/powerpoint/2010/main" val="193828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slide">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5512312-FBA8-4CA1-B751-93E9FA9B3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Billede 9">
            <a:extLst>
              <a:ext uri="{FF2B5EF4-FFF2-40B4-BE49-F238E27FC236}">
                <a16:creationId xmlns:a16="http://schemas.microsoft.com/office/drawing/2014/main" id="{B242C444-EDAF-42A5-9CE1-31FA690127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Titel 1">
            <a:extLst>
              <a:ext uri="{FF2B5EF4-FFF2-40B4-BE49-F238E27FC236}">
                <a16:creationId xmlns:a16="http://schemas.microsoft.com/office/drawing/2014/main" id="{E18AC53B-BE9F-4532-8D33-F8372C796688}"/>
              </a:ext>
            </a:extLst>
          </p:cNvPr>
          <p:cNvSpPr>
            <a:spLocks noGrp="1"/>
          </p:cNvSpPr>
          <p:nvPr>
            <p:ph type="ctrTitle"/>
          </p:nvPr>
        </p:nvSpPr>
        <p:spPr>
          <a:xfrm>
            <a:off x="834188" y="498926"/>
            <a:ext cx="10339137" cy="1795096"/>
          </a:xfrm>
        </p:spPr>
        <p:txBody>
          <a:bodyPr anchor="t" anchorCtr="0">
            <a:normAutofit/>
          </a:bodyPr>
          <a:lstStyle>
            <a:lvl1pPr algn="l">
              <a:defRPr sz="4800">
                <a:solidFill>
                  <a:schemeClr val="bg1"/>
                </a:solidFill>
              </a:defRPr>
            </a:lvl1pPr>
          </a:lstStyle>
          <a:p>
            <a:r>
              <a:rPr lang="da-DK" dirty="0"/>
              <a:t>Klik for at redigere titeltypografien i masteren</a:t>
            </a:r>
          </a:p>
        </p:txBody>
      </p:sp>
      <p:sp>
        <p:nvSpPr>
          <p:cNvPr id="9" name="Undertitel 2">
            <a:extLst>
              <a:ext uri="{FF2B5EF4-FFF2-40B4-BE49-F238E27FC236}">
                <a16:creationId xmlns:a16="http://schemas.microsoft.com/office/drawing/2014/main" id="{9913BA10-2D97-45EB-8B15-500DAB05F06E}"/>
              </a:ext>
            </a:extLst>
          </p:cNvPr>
          <p:cNvSpPr>
            <a:spLocks noGrp="1"/>
          </p:cNvSpPr>
          <p:nvPr>
            <p:ph type="subTitle" idx="1"/>
          </p:nvPr>
        </p:nvSpPr>
        <p:spPr>
          <a:xfrm>
            <a:off x="834188" y="2423996"/>
            <a:ext cx="10339136" cy="126732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Tree>
    <p:extLst>
      <p:ext uri="{BB962C8B-B14F-4D97-AF65-F5344CB8AC3E}">
        <p14:creationId xmlns:p14="http://schemas.microsoft.com/office/powerpoint/2010/main" val="32804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pic>
        <p:nvPicPr>
          <p:cNvPr id="10" name="Bille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646482"/>
            <a:ext cx="11258550" cy="270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2924" y="299710"/>
            <a:ext cx="11020425" cy="1862465"/>
          </a:xfrm>
        </p:spPr>
        <p:txBody>
          <a:bodyPr anchor="t" anchorCtr="0"/>
          <a:lstStyle>
            <a:lvl1pPr algn="ctr">
              <a:defRPr sz="6000"/>
            </a:lvl1pPr>
          </a:lstStyle>
          <a:p>
            <a:r>
              <a:rPr lang="da-DK" dirty="0"/>
              <a:t>Klik for at redigere titeltypografien i masteren</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6056" y="2084209"/>
            <a:ext cx="1629484" cy="4329547"/>
          </a:xfrm>
          <a:prstGeom prst="rect">
            <a:avLst/>
          </a:prstGeom>
        </p:spPr>
      </p:pic>
    </p:spTree>
    <p:extLst>
      <p:ext uri="{BB962C8B-B14F-4D97-AF65-F5344CB8AC3E}">
        <p14:creationId xmlns:p14="http://schemas.microsoft.com/office/powerpoint/2010/main" val="299631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4188" y="1847851"/>
            <a:ext cx="10339137" cy="3620294"/>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endParaRPr lang="da-DK" dirty="0"/>
          </a:p>
        </p:txBody>
      </p:sp>
      <p:sp>
        <p:nvSpPr>
          <p:cNvPr id="5" name="Pladsholder til sidefod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dirty="0"/>
          </a:p>
        </p:txBody>
      </p:sp>
      <p:sp>
        <p:nvSpPr>
          <p:cNvPr id="6" name="Pladsholder til slidenumm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19ADD29A-50E8-4AFB-9F6B-957F2D10B916}" type="slidenum">
              <a:rPr lang="da-DK" smtClean="0"/>
              <a:pPr/>
              <a:t>‹nr.›</a:t>
            </a:fld>
            <a:endParaRPr lang="da-DK" dirty="0"/>
          </a:p>
        </p:txBody>
      </p:sp>
      <p:sp>
        <p:nvSpPr>
          <p:cNvPr id="8" name="Titel 1">
            <a:extLst>
              <a:ext uri="{FF2B5EF4-FFF2-40B4-BE49-F238E27FC236}">
                <a16:creationId xmlns:a16="http://schemas.microsoft.com/office/drawing/2014/main" id="{890A3279-5F2D-4527-9E8A-1FA4770F6453}"/>
              </a:ext>
            </a:extLst>
          </p:cNvPr>
          <p:cNvSpPr>
            <a:spLocks noGrp="1"/>
          </p:cNvSpPr>
          <p:nvPr>
            <p:ph type="title"/>
          </p:nvPr>
        </p:nvSpPr>
        <p:spPr>
          <a:xfrm>
            <a:off x="838200" y="410368"/>
            <a:ext cx="10515600" cy="1325563"/>
          </a:xfrm>
        </p:spPr>
        <p:txBody>
          <a:bodyPr/>
          <a:lstStyle/>
          <a:p>
            <a:r>
              <a:rPr lang="da-DK" dirty="0"/>
              <a:t>Klik for at redigere titeltypografien i masteren</a:t>
            </a:r>
          </a:p>
        </p:txBody>
      </p:sp>
    </p:spTree>
    <p:extLst>
      <p:ext uri="{BB962C8B-B14F-4D97-AF65-F5344CB8AC3E}">
        <p14:creationId xmlns:p14="http://schemas.microsoft.com/office/powerpoint/2010/main" val="295751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410368"/>
            <a:ext cx="10515600" cy="1325563"/>
          </a:xfrm>
        </p:spPr>
        <p:txBody>
          <a:bodyPr/>
          <a:lstStyle/>
          <a:p>
            <a:r>
              <a:rPr lang="da-DK" dirty="0"/>
              <a:t>Klik for at redigere titeltypografien i masteren</a:t>
            </a:r>
          </a:p>
        </p:txBody>
      </p:sp>
      <p:sp>
        <p:nvSpPr>
          <p:cNvPr id="3" name="Pladsholder til indhold 2"/>
          <p:cNvSpPr>
            <a:spLocks noGrp="1"/>
          </p:cNvSpPr>
          <p:nvPr>
            <p:ph sz="half" idx="1"/>
          </p:nvPr>
        </p:nvSpPr>
        <p:spPr>
          <a:xfrm>
            <a:off x="838200" y="1825625"/>
            <a:ext cx="5181600" cy="3184525"/>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6172200" y="1825625"/>
            <a:ext cx="5181600" cy="3184525"/>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4"/>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endParaRPr lang="da-DK" dirty="0"/>
          </a:p>
        </p:txBody>
      </p:sp>
      <p:sp>
        <p:nvSpPr>
          <p:cNvPr id="6" name="Pladsholder til sidefod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dirty="0"/>
          </a:p>
        </p:txBody>
      </p:sp>
      <p:sp>
        <p:nvSpPr>
          <p:cNvPr id="7" name="Pladsholder til slidenummer 6"/>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19ADD29A-50E8-4AFB-9F6B-957F2D10B916}" type="slidenum">
              <a:rPr lang="da-DK" smtClean="0"/>
              <a:pPr/>
              <a:t>‹nr.›</a:t>
            </a:fld>
            <a:endParaRPr lang="da-DK" dirty="0"/>
          </a:p>
        </p:txBody>
      </p:sp>
    </p:spTree>
    <p:extLst>
      <p:ext uri="{BB962C8B-B14F-4D97-AF65-F5344CB8AC3E}">
        <p14:creationId xmlns:p14="http://schemas.microsoft.com/office/powerpoint/2010/main" val="266584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teksttypografien i masteren</a:t>
            </a:r>
          </a:p>
        </p:txBody>
      </p:sp>
      <p:sp>
        <p:nvSpPr>
          <p:cNvPr id="4" name="Pladsholder til indhold 3"/>
          <p:cNvSpPr>
            <a:spLocks noGrp="1"/>
          </p:cNvSpPr>
          <p:nvPr>
            <p:ph sz="half" idx="2"/>
          </p:nvPr>
        </p:nvSpPr>
        <p:spPr>
          <a:xfrm>
            <a:off x="839788" y="2505075"/>
            <a:ext cx="5157787" cy="2486025"/>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6172200" y="1681163"/>
            <a:ext cx="45278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teksttypografien i masteren</a:t>
            </a:r>
          </a:p>
        </p:txBody>
      </p:sp>
      <p:sp>
        <p:nvSpPr>
          <p:cNvPr id="6" name="Pladsholder til indhold 5"/>
          <p:cNvSpPr>
            <a:spLocks noGrp="1"/>
          </p:cNvSpPr>
          <p:nvPr>
            <p:ph sz="quarter" idx="4"/>
          </p:nvPr>
        </p:nvSpPr>
        <p:spPr>
          <a:xfrm>
            <a:off x="6172200" y="2505075"/>
            <a:ext cx="4527884" cy="2486025"/>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dato 6"/>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endParaRPr lang="da-DK" dirty="0"/>
          </a:p>
        </p:txBody>
      </p:sp>
      <p:sp>
        <p:nvSpPr>
          <p:cNvPr id="8" name="Pladsholder til sidefod 7"/>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dirty="0"/>
          </a:p>
        </p:txBody>
      </p:sp>
      <p:sp>
        <p:nvSpPr>
          <p:cNvPr id="9" name="Pladsholder til slidenummer 8"/>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19ADD29A-50E8-4AFB-9F6B-957F2D10B916}" type="slidenum">
              <a:rPr lang="da-DK" smtClean="0"/>
              <a:pPr/>
              <a:t>‹nr.›</a:t>
            </a:fld>
            <a:endParaRPr lang="da-DK" dirty="0"/>
          </a:p>
        </p:txBody>
      </p:sp>
      <p:sp>
        <p:nvSpPr>
          <p:cNvPr id="10" name="Titel 1">
            <a:extLst>
              <a:ext uri="{FF2B5EF4-FFF2-40B4-BE49-F238E27FC236}">
                <a16:creationId xmlns:a16="http://schemas.microsoft.com/office/drawing/2014/main" id="{4BF812D5-E5AB-4C24-86A2-D80C5FA931B7}"/>
              </a:ext>
            </a:extLst>
          </p:cNvPr>
          <p:cNvSpPr>
            <a:spLocks noGrp="1"/>
          </p:cNvSpPr>
          <p:nvPr>
            <p:ph type="title"/>
          </p:nvPr>
        </p:nvSpPr>
        <p:spPr>
          <a:xfrm>
            <a:off x="838200" y="410368"/>
            <a:ext cx="10515600" cy="1325563"/>
          </a:xfrm>
        </p:spPr>
        <p:txBody>
          <a:bodyPr/>
          <a:lstStyle/>
          <a:p>
            <a:r>
              <a:rPr lang="da-DK" dirty="0"/>
              <a:t>Klik for at redigere titeltypografien i masteren</a:t>
            </a:r>
          </a:p>
        </p:txBody>
      </p:sp>
    </p:spTree>
    <p:extLst>
      <p:ext uri="{BB962C8B-B14F-4D97-AF65-F5344CB8AC3E}">
        <p14:creationId xmlns:p14="http://schemas.microsoft.com/office/powerpoint/2010/main" val="88802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dato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endParaRPr lang="da-DK" dirty="0"/>
          </a:p>
        </p:txBody>
      </p:sp>
      <p:sp>
        <p:nvSpPr>
          <p:cNvPr id="4" name="Pladsholder til sidefod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a-DK" dirty="0"/>
          </a:p>
        </p:txBody>
      </p:sp>
      <p:sp>
        <p:nvSpPr>
          <p:cNvPr id="5" name="Pladsholder til slidenummer 4"/>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19ADD29A-50E8-4AFB-9F6B-957F2D10B916}" type="slidenum">
              <a:rPr lang="da-DK" smtClean="0"/>
              <a:pPr/>
              <a:t>‹nr.›</a:t>
            </a:fld>
            <a:endParaRPr lang="da-DK" dirty="0"/>
          </a:p>
        </p:txBody>
      </p:sp>
      <p:sp>
        <p:nvSpPr>
          <p:cNvPr id="7" name="Pladsholder til billede 5"/>
          <p:cNvSpPr>
            <a:spLocks noGrp="1"/>
          </p:cNvSpPr>
          <p:nvPr>
            <p:ph type="pic" sz="quarter" idx="13"/>
          </p:nvPr>
        </p:nvSpPr>
        <p:spPr>
          <a:xfrm>
            <a:off x="0" y="0"/>
            <a:ext cx="12192000" cy="6858000"/>
          </a:xfrm>
        </p:spPr>
        <p:txBody>
          <a:bodyPr/>
          <a:lstStyle/>
          <a:p>
            <a:r>
              <a:rPr lang="da-DK" dirty="0"/>
              <a:t>Klik på ikonet for at tilføje et billede</a:t>
            </a:r>
          </a:p>
        </p:txBody>
      </p:sp>
    </p:spTree>
    <p:extLst>
      <p:ext uri="{BB962C8B-B14F-4D97-AF65-F5344CB8AC3E}">
        <p14:creationId xmlns:p14="http://schemas.microsoft.com/office/powerpoint/2010/main" val="153409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CBE9D"/>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52F713CC-80F4-4F27-B1EF-3C81E41F562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Pladsholder til titel 1"/>
          <p:cNvSpPr>
            <a:spLocks noGrp="1"/>
          </p:cNvSpPr>
          <p:nvPr>
            <p:ph type="title"/>
          </p:nvPr>
        </p:nvSpPr>
        <p:spPr>
          <a:xfrm>
            <a:off x="838200" y="817563"/>
            <a:ext cx="11020425" cy="1325563"/>
          </a:xfrm>
          <a:prstGeom prst="rect">
            <a:avLst/>
          </a:prstGeom>
        </p:spPr>
        <p:txBody>
          <a:bodyPr vert="horz" lIns="91440" tIns="45720" rIns="91440" bIns="45720" rtlCol="0" anchor="t" anchorCtr="0">
            <a:normAutofit/>
          </a:bodyPr>
          <a:lstStyle/>
          <a:p>
            <a:r>
              <a:rPr lang="da-DK" dirty="0"/>
              <a:t>Klik for at redigere i master</a:t>
            </a:r>
          </a:p>
        </p:txBody>
      </p:sp>
      <p:sp>
        <p:nvSpPr>
          <p:cNvPr id="3" name="Pladsholder til tekst 2"/>
          <p:cNvSpPr>
            <a:spLocks noGrp="1"/>
          </p:cNvSpPr>
          <p:nvPr>
            <p:ph type="body" idx="1"/>
          </p:nvPr>
        </p:nvSpPr>
        <p:spPr>
          <a:xfrm>
            <a:off x="838200" y="2533859"/>
            <a:ext cx="9942095" cy="2928269"/>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27076" y="6356350"/>
            <a:ext cx="1512250" cy="365125"/>
          </a:xfrm>
          <a:prstGeom prst="rect">
            <a:avLst/>
          </a:prstGeom>
        </p:spPr>
        <p:txBody>
          <a:bodyPr vert="horz" lIns="91440" tIns="45720" rIns="91440" bIns="45720" rtlCol="0" anchor="ctr"/>
          <a:lstStyle>
            <a:lvl1pPr algn="r">
              <a:defRPr sz="1200">
                <a:solidFill>
                  <a:srgbClr val="003E32"/>
                </a:solidFill>
                <a:latin typeface="Calibri" panose="020F0502020204030204" pitchFamily="34" charset="0"/>
                <a:cs typeface="Calibri" panose="020F0502020204030204" pitchFamily="34" charset="0"/>
              </a:defRPr>
            </a:lvl1pPr>
          </a:lstStyle>
          <a:p>
            <a:endParaRPr lang="da-DK" dirty="0"/>
          </a:p>
        </p:txBody>
      </p:sp>
      <p:sp>
        <p:nvSpPr>
          <p:cNvPr id="5" name="Pladsholder til sidefod 4"/>
          <p:cNvSpPr>
            <a:spLocks noGrp="1"/>
          </p:cNvSpPr>
          <p:nvPr>
            <p:ph type="ftr" sz="quarter" idx="3"/>
          </p:nvPr>
        </p:nvSpPr>
        <p:spPr>
          <a:xfrm>
            <a:off x="838200" y="6356350"/>
            <a:ext cx="6067425" cy="365125"/>
          </a:xfrm>
          <a:prstGeom prst="rect">
            <a:avLst/>
          </a:prstGeom>
        </p:spPr>
        <p:txBody>
          <a:bodyPr vert="horz" lIns="91440" tIns="45720" rIns="91440" bIns="45720" rtlCol="0" anchor="ctr"/>
          <a:lstStyle>
            <a:lvl1pPr algn="l">
              <a:defRPr sz="1200">
                <a:solidFill>
                  <a:srgbClr val="003E32"/>
                </a:solidFill>
                <a:latin typeface="Calibri" panose="020F0502020204030204" pitchFamily="34" charset="0"/>
                <a:cs typeface="Calibri" panose="020F0502020204030204" pitchFamily="34" charset="0"/>
              </a:defRPr>
            </a:lvl1pPr>
          </a:lstStyle>
          <a:p>
            <a:endParaRPr lang="da-DK" dirty="0"/>
          </a:p>
        </p:txBody>
      </p:sp>
      <p:sp>
        <p:nvSpPr>
          <p:cNvPr id="6" name="Pladsholder til slidenummer 5"/>
          <p:cNvSpPr>
            <a:spLocks noGrp="1"/>
          </p:cNvSpPr>
          <p:nvPr>
            <p:ph type="sldNum" sz="quarter" idx="4"/>
          </p:nvPr>
        </p:nvSpPr>
        <p:spPr>
          <a:xfrm>
            <a:off x="0" y="6356350"/>
            <a:ext cx="623249" cy="365125"/>
          </a:xfrm>
          <a:prstGeom prst="rect">
            <a:avLst/>
          </a:prstGeom>
        </p:spPr>
        <p:txBody>
          <a:bodyPr vert="horz" lIns="91440" tIns="45720" rIns="91440" bIns="45720" rtlCol="0" anchor="ctr"/>
          <a:lstStyle>
            <a:lvl1pPr algn="ctr">
              <a:defRPr sz="1200">
                <a:solidFill>
                  <a:srgbClr val="003E32"/>
                </a:solidFill>
                <a:latin typeface="Calibri" panose="020F0502020204030204" pitchFamily="34" charset="0"/>
                <a:cs typeface="Calibri" panose="020F0502020204030204" pitchFamily="34" charset="0"/>
              </a:defRPr>
            </a:lvl1pPr>
          </a:lstStyle>
          <a:p>
            <a:fld id="{19ADD29A-50E8-4AFB-9F6B-957F2D10B916}" type="slidenum">
              <a:rPr lang="da-DK" smtClean="0"/>
              <a:pPr/>
              <a:t>‹nr.›</a:t>
            </a:fld>
            <a:endParaRPr lang="da-DK" dirty="0"/>
          </a:p>
        </p:txBody>
      </p:sp>
    </p:spTree>
    <p:extLst>
      <p:ext uri="{BB962C8B-B14F-4D97-AF65-F5344CB8AC3E}">
        <p14:creationId xmlns:p14="http://schemas.microsoft.com/office/powerpoint/2010/main" val="12367174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16" r:id="rId3"/>
    <p:sldLayoutId id="2147483722" r:id="rId4"/>
    <p:sldLayoutId id="2147483660" r:id="rId5"/>
    <p:sldLayoutId id="2147483650" r:id="rId6"/>
    <p:sldLayoutId id="2147483652" r:id="rId7"/>
    <p:sldLayoutId id="2147483653" r:id="rId8"/>
    <p:sldLayoutId id="2147483654" r:id="rId9"/>
    <p:sldLayoutId id="2147483656" r:id="rId10"/>
    <p:sldLayoutId id="2147483730" r:id="rId11"/>
    <p:sldLayoutId id="2147483657" r:id="rId12"/>
    <p:sldLayoutId id="2147483723" r:id="rId13"/>
    <p:sldLayoutId id="2147483724" r:id="rId14"/>
    <p:sldLayoutId id="2147483727" r:id="rId15"/>
    <p:sldLayoutId id="2147483728" r:id="rId16"/>
    <p:sldLayoutId id="2147483729" r:id="rId17"/>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E3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E3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E3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E3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12"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image" Target="../media/image13.png"/><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0.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CBE9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0F76C-E999-4B61-BEBD-AB7B9D4BE5B7}"/>
              </a:ext>
            </a:extLst>
          </p:cNvPr>
          <p:cNvSpPr>
            <a:spLocks noGrp="1"/>
          </p:cNvSpPr>
          <p:nvPr>
            <p:ph type="title"/>
          </p:nvPr>
        </p:nvSpPr>
        <p:spPr>
          <a:xfrm>
            <a:off x="839788" y="457200"/>
            <a:ext cx="4289773" cy="1600200"/>
          </a:xfrm>
        </p:spPr>
        <p:txBody>
          <a:bodyPr>
            <a:normAutofit fontScale="90000"/>
          </a:bodyPr>
          <a:lstStyle/>
          <a:p>
            <a:r>
              <a:rPr lang="da-DK" dirty="0"/>
              <a:t>KeepFocus på din institutions energiforbrug</a:t>
            </a:r>
            <a:br>
              <a:rPr lang="da-DK" dirty="0"/>
            </a:br>
            <a:endParaRPr lang="da-DK" dirty="0"/>
          </a:p>
        </p:txBody>
      </p:sp>
      <p:sp>
        <p:nvSpPr>
          <p:cNvPr id="3" name="Pladsholder til tekst 2">
            <a:extLst>
              <a:ext uri="{FF2B5EF4-FFF2-40B4-BE49-F238E27FC236}">
                <a16:creationId xmlns:a16="http://schemas.microsoft.com/office/drawing/2014/main" id="{B13D5FA2-BEBB-4C9A-9ECE-C3995D284D8F}"/>
              </a:ext>
            </a:extLst>
          </p:cNvPr>
          <p:cNvSpPr>
            <a:spLocks noGrp="1"/>
          </p:cNvSpPr>
          <p:nvPr>
            <p:ph type="body" sz="half" idx="2"/>
          </p:nvPr>
        </p:nvSpPr>
        <p:spPr>
          <a:xfrm>
            <a:off x="839788" y="1629508"/>
            <a:ext cx="7142162" cy="4676042"/>
          </a:xfrm>
        </p:spPr>
        <p:txBody>
          <a:bodyPr>
            <a:normAutofit fontScale="92500" lnSpcReduction="10000"/>
          </a:bodyPr>
          <a:lstStyle/>
          <a:p>
            <a:r>
              <a:rPr lang="da-DK" dirty="0"/>
              <a:t>Det er muligt at arbejde med skolens forbrug af energi i samarbejde med servicelederen og Viborg Kommune.</a:t>
            </a:r>
          </a:p>
          <a:p>
            <a:r>
              <a:rPr lang="da-DK" dirty="0"/>
              <a:t>Helt konkret kan skolens forbrug følges via en service som hedder </a:t>
            </a:r>
            <a:r>
              <a:rPr lang="da-DK" dirty="0" err="1"/>
              <a:t>KeepFocus</a:t>
            </a:r>
            <a:r>
              <a:rPr lang="da-DK" dirty="0"/>
              <a:t> (eller at målerne aflæses helt manuelt i mangel af andet)</a:t>
            </a:r>
            <a:br>
              <a:rPr lang="da-DK" dirty="0"/>
            </a:br>
            <a:r>
              <a:rPr lang="da-DK" dirty="0"/>
              <a:t>Det giver mulighed for at man kan lave aktiviteter hvor man kan se om ens indsats påvirker institutionens forbrug af elektricitet, varme eller vand. Målet skulle gerne være at sætte institutionens energiforbrug ned.</a:t>
            </a:r>
          </a:p>
          <a:p>
            <a:r>
              <a:rPr lang="da-DK" dirty="0"/>
              <a:t>Ideer til aktiviteter eller forløb kan være:</a:t>
            </a:r>
          </a:p>
          <a:p>
            <a:pPr marL="285750" lvl="0" indent="-285750">
              <a:buFont typeface="Arial" panose="020B0604020202020204" pitchFamily="34" charset="0"/>
              <a:buChar char="•"/>
            </a:pPr>
            <a:r>
              <a:rPr lang="da-DK" dirty="0"/>
              <a:t>Spar på vandet: Hvor meget vand bruger en dryppende vandhane?</a:t>
            </a:r>
          </a:p>
          <a:p>
            <a:pPr marL="285750" lvl="0" indent="-285750">
              <a:buFont typeface="Arial" panose="020B0604020202020204" pitchFamily="34" charset="0"/>
              <a:buChar char="•"/>
            </a:pPr>
            <a:r>
              <a:rPr lang="da-DK" dirty="0"/>
              <a:t>Spar på strømmen: Hvad bruger strøm om natten?</a:t>
            </a:r>
          </a:p>
          <a:p>
            <a:pPr marL="285750" lvl="0" indent="-285750">
              <a:buFont typeface="Arial" panose="020B0604020202020204" pitchFamily="34" charset="0"/>
              <a:buChar char="•"/>
            </a:pPr>
            <a:r>
              <a:rPr lang="da-DK" dirty="0"/>
              <a:t>Lav en kampagne: Stop det løbende vand</a:t>
            </a:r>
          </a:p>
          <a:p>
            <a:pPr marL="285750" lvl="0" indent="-285750">
              <a:buFont typeface="Arial" panose="020B0604020202020204" pitchFamily="34" charset="0"/>
              <a:buChar char="•"/>
            </a:pPr>
            <a:r>
              <a:rPr lang="da-DK" dirty="0"/>
              <a:t>Lav en kampagne: Luft ud på den energi-rigtige måde</a:t>
            </a:r>
          </a:p>
          <a:p>
            <a:pPr marL="285750" lvl="0" indent="-285750">
              <a:buFont typeface="Arial" panose="020B0604020202020204" pitchFamily="34" charset="0"/>
              <a:buChar char="•"/>
            </a:pPr>
            <a:r>
              <a:rPr lang="da-DK" dirty="0"/>
              <a:t>Udviklingen: Har Corona påvirket skolens forbrug?</a:t>
            </a:r>
          </a:p>
          <a:p>
            <a:pPr marL="285750" lvl="0" indent="-285750">
              <a:buFont typeface="Arial" panose="020B0604020202020204" pitchFamily="34" charset="0"/>
              <a:buChar char="•"/>
            </a:pPr>
            <a:r>
              <a:rPr lang="da-DK" dirty="0"/>
              <a:t>Test varmen: Hvilken temperatur er bedst for jeres klasse?</a:t>
            </a:r>
          </a:p>
          <a:p>
            <a:r>
              <a:rPr lang="da-DK" dirty="0"/>
              <a:t>Ofte har institutioner aktuelle ting, hvor de gerne vil reducere deres forbrug. Så det er en god ide at lave sådan et forløb i samarbejde med serviceafdelingen. De ved, hvad der kan være det mest relevante at sætte fokus på i jeres bygninger.</a:t>
            </a:r>
          </a:p>
          <a:p>
            <a:endParaRPr lang="da-DK" dirty="0"/>
          </a:p>
        </p:txBody>
      </p:sp>
      <p:pic>
        <p:nvPicPr>
          <p:cNvPr id="8" name="Billede 7">
            <a:extLst>
              <a:ext uri="{FF2B5EF4-FFF2-40B4-BE49-F238E27FC236}">
                <a16:creationId xmlns:a16="http://schemas.microsoft.com/office/drawing/2014/main" id="{C4E45614-2611-43F1-9C4A-A94E5E1A6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5877" y="6072554"/>
            <a:ext cx="425422" cy="656492"/>
          </a:xfrm>
          <a:prstGeom prst="rect">
            <a:avLst/>
          </a:prstGeom>
        </p:spPr>
      </p:pic>
      <p:pic>
        <p:nvPicPr>
          <p:cNvPr id="12" name="Billede 11" descr="Et billede, der indeholder person&#10;&#10;Automatisk genereret beskrivelse">
            <a:extLst>
              <a:ext uri="{FF2B5EF4-FFF2-40B4-BE49-F238E27FC236}">
                <a16:creationId xmlns:a16="http://schemas.microsoft.com/office/drawing/2014/main" id="{E2E1AB10-81F7-41D8-9B6B-1AA364A75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437" y="933449"/>
            <a:ext cx="3533775" cy="5300663"/>
          </a:xfrm>
          <a:prstGeom prst="ellipse">
            <a:avLst/>
          </a:prstGeom>
          <a:ln>
            <a:noFill/>
          </a:ln>
          <a:effectLst>
            <a:softEdge rad="112500"/>
          </a:effectLst>
        </p:spPr>
      </p:pic>
    </p:spTree>
    <p:extLst>
      <p:ext uri="{BB962C8B-B14F-4D97-AF65-F5344CB8AC3E}">
        <p14:creationId xmlns:p14="http://schemas.microsoft.com/office/powerpoint/2010/main" val="368017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CBE9D"/>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B13D5FA2-BEBB-4C9A-9ECE-C3995D284D8F}"/>
              </a:ext>
            </a:extLst>
          </p:cNvPr>
          <p:cNvSpPr>
            <a:spLocks noGrp="1"/>
          </p:cNvSpPr>
          <p:nvPr>
            <p:ph type="body" sz="half" idx="2"/>
          </p:nvPr>
        </p:nvSpPr>
        <p:spPr>
          <a:xfrm>
            <a:off x="744449" y="562708"/>
            <a:ext cx="10428376" cy="1975550"/>
          </a:xfrm>
        </p:spPr>
        <p:txBody>
          <a:bodyPr>
            <a:normAutofit/>
          </a:bodyPr>
          <a:lstStyle/>
          <a:p>
            <a:r>
              <a:rPr lang="da-DK" sz="2000" b="1" dirty="0"/>
              <a:t>Vi vil gerne hjælpe</a:t>
            </a:r>
            <a:endParaRPr lang="da-DK" sz="2000" b="1" i="1" dirty="0"/>
          </a:p>
          <a:p>
            <a:r>
              <a:rPr lang="da-DK" sz="1500" dirty="0"/>
              <a:t>Det er muligt at få adgang til </a:t>
            </a:r>
            <a:r>
              <a:rPr lang="da-DK" sz="1500" dirty="0" err="1"/>
              <a:t>KeepFocus</a:t>
            </a:r>
            <a:r>
              <a:rPr lang="da-DK" sz="1500" dirty="0"/>
              <a:t>, hvor I selv kan se og aflæse de mange målere og institutioner, der er koblet op på </a:t>
            </a:r>
            <a:r>
              <a:rPr lang="da-DK" sz="1500" dirty="0" err="1"/>
              <a:t>KeepFocus</a:t>
            </a:r>
            <a:r>
              <a:rPr lang="da-DK" sz="1500" dirty="0"/>
              <a:t>. </a:t>
            </a:r>
          </a:p>
          <a:p>
            <a:r>
              <a:rPr lang="da-DK" sz="1500" dirty="0" err="1"/>
              <a:t>KeepFocus</a:t>
            </a:r>
            <a:r>
              <a:rPr lang="da-DK" sz="1500" dirty="0"/>
              <a:t> holder styr på mange ting, såsom omregning til CO2 udledning eller at korrigere tallene for svingninger i klima. Det gør, at man bedre kan sammenligne 2 vintres forbrug af varme.</a:t>
            </a:r>
          </a:p>
          <a:p>
            <a:r>
              <a:rPr lang="da-DK" sz="1500" dirty="0"/>
              <a:t>På billedet kan I se et eksempel på Houlkærskolens varmeforbrug de seneste 3 kalenderår. </a:t>
            </a:r>
          </a:p>
          <a:p>
            <a:endParaRPr lang="da-DK" dirty="0"/>
          </a:p>
          <a:p>
            <a:endParaRPr lang="da-DK" dirty="0"/>
          </a:p>
          <a:p>
            <a:endParaRPr lang="da-DK" dirty="0"/>
          </a:p>
          <a:p>
            <a:endParaRPr lang="da-DK" dirty="0"/>
          </a:p>
          <a:p>
            <a:endParaRPr lang="da-DK" b="1" dirty="0"/>
          </a:p>
          <a:p>
            <a:endParaRPr lang="da-DK" dirty="0"/>
          </a:p>
        </p:txBody>
      </p:sp>
      <p:pic>
        <p:nvPicPr>
          <p:cNvPr id="8" name="Billede 7">
            <a:extLst>
              <a:ext uri="{FF2B5EF4-FFF2-40B4-BE49-F238E27FC236}">
                <a16:creationId xmlns:a16="http://schemas.microsoft.com/office/drawing/2014/main" id="{C4E45614-2611-43F1-9C4A-A94E5E1A6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5877" y="6072554"/>
            <a:ext cx="425422" cy="656492"/>
          </a:xfrm>
          <a:prstGeom prst="rect">
            <a:avLst/>
          </a:prstGeom>
        </p:spPr>
      </p:pic>
      <p:sp>
        <p:nvSpPr>
          <p:cNvPr id="18" name="Tekstfelt 17">
            <a:extLst>
              <a:ext uri="{FF2B5EF4-FFF2-40B4-BE49-F238E27FC236}">
                <a16:creationId xmlns:a16="http://schemas.microsoft.com/office/drawing/2014/main" id="{22F854FA-0E03-403A-8237-041750C9869B}"/>
              </a:ext>
            </a:extLst>
          </p:cNvPr>
          <p:cNvSpPr txBox="1"/>
          <p:nvPr/>
        </p:nvSpPr>
        <p:spPr>
          <a:xfrm>
            <a:off x="744037" y="2705451"/>
            <a:ext cx="5684926" cy="3113673"/>
          </a:xfrm>
          <a:prstGeom prst="rect">
            <a:avLst/>
          </a:prstGeom>
        </p:spPr>
        <p:txBody>
          <a:bodyPr vert="horz" wrap="square" lIns="91440" tIns="45720" rIns="91440" bIns="45720" rtlCol="0" anchor="ctr">
            <a:spAutoFit/>
          </a:bodyPr>
          <a:lstStyle/>
          <a:p>
            <a:pPr>
              <a:lnSpc>
                <a:spcPct val="90000"/>
              </a:lnSpc>
              <a:spcBef>
                <a:spcPts val="1000"/>
              </a:spcBef>
            </a:pPr>
            <a:r>
              <a:rPr lang="da-DK" sz="2000" b="1" dirty="0">
                <a:solidFill>
                  <a:srgbClr val="003E32"/>
                </a:solidFill>
                <a:latin typeface="Calibri" panose="020F0502020204030204" pitchFamily="34" charset="0"/>
                <a:cs typeface="Calibri" panose="020F0502020204030204" pitchFamily="34" charset="0"/>
              </a:rPr>
              <a:t>Få hjælp af din tekniske serviceleder</a:t>
            </a:r>
          </a:p>
          <a:p>
            <a:pPr>
              <a:spcBef>
                <a:spcPts val="1000"/>
              </a:spcBef>
            </a:pPr>
            <a:r>
              <a:rPr lang="da-DK" sz="1500" dirty="0">
                <a:solidFill>
                  <a:srgbClr val="003E32"/>
                </a:solidFill>
                <a:latin typeface="Calibri" panose="020F0502020204030204" pitchFamily="34" charset="0"/>
                <a:cs typeface="Calibri" panose="020F0502020204030204" pitchFamily="34" charset="0"/>
              </a:rPr>
              <a:t>De kan hjælpe med at skaffe data fra forskellige perioder, så det er muligt at sammenligne.</a:t>
            </a:r>
          </a:p>
          <a:p>
            <a:endParaRPr lang="da-DK" sz="1500" dirty="0">
              <a:solidFill>
                <a:srgbClr val="003E32"/>
              </a:solidFill>
              <a:latin typeface="Calibri" panose="020F0502020204030204" pitchFamily="34" charset="0"/>
              <a:cs typeface="Calibri" panose="020F0502020204030204" pitchFamily="34" charset="0"/>
            </a:endParaRPr>
          </a:p>
          <a:p>
            <a:r>
              <a:rPr lang="da-DK" sz="1500" dirty="0">
                <a:solidFill>
                  <a:srgbClr val="003E32"/>
                </a:solidFill>
                <a:latin typeface="Calibri" panose="020F0502020204030204" pitchFamily="34" charset="0"/>
                <a:cs typeface="Calibri" panose="020F0502020204030204" pitchFamily="34" charset="0"/>
              </a:rPr>
              <a:t>Har de tekniske serviceledere spørgsmål, kan de kontakte ingeniør i Teknik og Miljø, </a:t>
            </a:r>
          </a:p>
          <a:p>
            <a:r>
              <a:rPr lang="da-DK" sz="1500" b="1" dirty="0">
                <a:solidFill>
                  <a:srgbClr val="003E32"/>
                </a:solidFill>
                <a:latin typeface="Calibri" panose="020F0502020204030204" pitchFamily="34" charset="0"/>
                <a:cs typeface="Calibri" panose="020F0502020204030204" pitchFamily="34" charset="0"/>
              </a:rPr>
              <a:t>Ellen Bangsgaard Øhlenschlæger</a:t>
            </a:r>
          </a:p>
          <a:p>
            <a:endParaRPr lang="da-DK" sz="1500" dirty="0">
              <a:solidFill>
                <a:srgbClr val="003E32"/>
              </a:solidFill>
              <a:latin typeface="Calibri" panose="020F0502020204030204" pitchFamily="34" charset="0"/>
              <a:cs typeface="Calibri" panose="020F0502020204030204" pitchFamily="34" charset="0"/>
            </a:endParaRPr>
          </a:p>
          <a:p>
            <a:r>
              <a:rPr lang="da-DK" sz="1500" dirty="0">
                <a:solidFill>
                  <a:srgbClr val="003E32"/>
                </a:solidFill>
                <a:latin typeface="Calibri" panose="020F0502020204030204" pitchFamily="34" charset="0"/>
                <a:cs typeface="Calibri" panose="020F0502020204030204" pitchFamily="34" charset="0"/>
              </a:rPr>
              <a:t>         87 87 52 56                   eboe@viborg.dk</a:t>
            </a:r>
          </a:p>
          <a:p>
            <a:endParaRPr lang="da-DK" sz="1600" dirty="0">
              <a:solidFill>
                <a:srgbClr val="003E32"/>
              </a:solidFill>
              <a:latin typeface="Calibri" panose="020F0502020204030204" pitchFamily="34" charset="0"/>
              <a:cs typeface="Calibri" panose="020F0502020204030204" pitchFamily="34" charset="0"/>
            </a:endParaRPr>
          </a:p>
          <a:p>
            <a:endParaRPr lang="da-DK" sz="1600" dirty="0">
              <a:solidFill>
                <a:srgbClr val="003E32"/>
              </a:solidFill>
              <a:latin typeface="Calibri" panose="020F0502020204030204" pitchFamily="34" charset="0"/>
              <a:cs typeface="Calibri" panose="020F0502020204030204" pitchFamily="34" charset="0"/>
            </a:endParaRPr>
          </a:p>
          <a:p>
            <a:endParaRPr lang="da-DK" dirty="0">
              <a:solidFill>
                <a:schemeClr val="tx1">
                  <a:lumMod val="75000"/>
                  <a:lumOff val="25000"/>
                </a:schemeClr>
              </a:solidFill>
            </a:endParaRPr>
          </a:p>
        </p:txBody>
      </p:sp>
      <p:pic>
        <p:nvPicPr>
          <p:cNvPr id="20" name="Billede 19" descr="Et billede, der indeholder pil&#10;&#10;Automatisk genereret beskrivelse">
            <a:extLst>
              <a:ext uri="{FF2B5EF4-FFF2-40B4-BE49-F238E27FC236}">
                <a16:creationId xmlns:a16="http://schemas.microsoft.com/office/drawing/2014/main" id="{60F9727C-5467-4F4A-BF3C-0920F612A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24" y="4592228"/>
            <a:ext cx="287276" cy="287276"/>
          </a:xfrm>
          <a:prstGeom prst="rect">
            <a:avLst/>
          </a:prstGeom>
        </p:spPr>
      </p:pic>
      <p:pic>
        <p:nvPicPr>
          <p:cNvPr id="22" name="Billede 21">
            <a:extLst>
              <a:ext uri="{FF2B5EF4-FFF2-40B4-BE49-F238E27FC236}">
                <a16:creationId xmlns:a16="http://schemas.microsoft.com/office/drawing/2014/main" id="{5ACE124E-A144-46F7-9592-D2E7FA5CD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3792" y="4638040"/>
            <a:ext cx="287276" cy="195651"/>
          </a:xfrm>
          <a:prstGeom prst="rect">
            <a:avLst/>
          </a:prstGeom>
        </p:spPr>
      </p:pic>
      <p:grpSp>
        <p:nvGrpSpPr>
          <p:cNvPr id="30" name="Gruppe 29">
            <a:extLst>
              <a:ext uri="{FF2B5EF4-FFF2-40B4-BE49-F238E27FC236}">
                <a16:creationId xmlns:a16="http://schemas.microsoft.com/office/drawing/2014/main" id="{CB1B6AF1-6FDC-4A4C-9D2E-2A4A5CD1F392}"/>
              </a:ext>
            </a:extLst>
          </p:cNvPr>
          <p:cNvGrpSpPr/>
          <p:nvPr/>
        </p:nvGrpSpPr>
        <p:grpSpPr>
          <a:xfrm>
            <a:off x="6785334" y="2269364"/>
            <a:ext cx="5272957" cy="3985846"/>
            <a:chOff x="169435" y="1524000"/>
            <a:chExt cx="7173551" cy="5205046"/>
          </a:xfrm>
        </p:grpSpPr>
        <p:graphicFrame>
          <p:nvGraphicFramePr>
            <p:cNvPr id="23" name="Diagram 22">
              <a:extLst>
                <a:ext uri="{FF2B5EF4-FFF2-40B4-BE49-F238E27FC236}">
                  <a16:creationId xmlns:a16="http://schemas.microsoft.com/office/drawing/2014/main" id="{F0B8FAE9-6B32-43D1-83C3-208CF6D97528}"/>
                </a:ext>
              </a:extLst>
            </p:cNvPr>
            <p:cNvGraphicFramePr/>
            <p:nvPr>
              <p:extLst>
                <p:ext uri="{D42A27DB-BD31-4B8C-83A1-F6EECF244321}">
                  <p14:modId xmlns:p14="http://schemas.microsoft.com/office/powerpoint/2010/main" val="1501123154"/>
                </p:ext>
              </p:extLst>
            </p:nvPr>
          </p:nvGraphicFramePr>
          <p:xfrm>
            <a:off x="169435" y="1524000"/>
            <a:ext cx="7173551" cy="52050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5" name="Billede 24">
              <a:extLst>
                <a:ext uri="{FF2B5EF4-FFF2-40B4-BE49-F238E27FC236}">
                  <a16:creationId xmlns:a16="http://schemas.microsoft.com/office/drawing/2014/main" id="{928F7228-9B21-48DB-AFB0-4A05631D54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80109" y="1777720"/>
              <a:ext cx="1145092" cy="1145092"/>
            </a:xfrm>
            <a:prstGeom prst="rect">
              <a:avLst/>
            </a:prstGeom>
          </p:spPr>
        </p:pic>
        <p:pic>
          <p:nvPicPr>
            <p:cNvPr id="27" name="Billede 26">
              <a:extLst>
                <a:ext uri="{FF2B5EF4-FFF2-40B4-BE49-F238E27FC236}">
                  <a16:creationId xmlns:a16="http://schemas.microsoft.com/office/drawing/2014/main" id="{4578632D-915B-412E-BAC9-888228859F5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55742" y="3554123"/>
              <a:ext cx="1144800" cy="1144800"/>
            </a:xfrm>
            <a:prstGeom prst="rect">
              <a:avLst/>
            </a:prstGeom>
          </p:spPr>
        </p:pic>
        <p:pic>
          <p:nvPicPr>
            <p:cNvPr id="29" name="Billede 28" descr="Et billede, der indeholder tekst, papirclips, papirvare, lys&#10;&#10;Automatisk genereret beskrivelse">
              <a:extLst>
                <a:ext uri="{FF2B5EF4-FFF2-40B4-BE49-F238E27FC236}">
                  <a16:creationId xmlns:a16="http://schemas.microsoft.com/office/drawing/2014/main" id="{E6EF4890-AE3A-445D-AFB3-E14AFC4EA3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85721" y="5393091"/>
              <a:ext cx="1144800" cy="1144800"/>
            </a:xfrm>
            <a:prstGeom prst="rect">
              <a:avLst/>
            </a:prstGeom>
          </p:spPr>
        </p:pic>
      </p:grpSp>
    </p:spTree>
    <p:extLst>
      <p:ext uri="{BB962C8B-B14F-4D97-AF65-F5344CB8AC3E}">
        <p14:creationId xmlns:p14="http://schemas.microsoft.com/office/powerpoint/2010/main" val="69017979"/>
      </p:ext>
    </p:extLst>
  </p:cSld>
  <p:clrMapOvr>
    <a:masterClrMapping/>
  </p:clrMapOvr>
</p:sld>
</file>

<file path=ppt/theme/theme1.xml><?xml version="1.0" encoding="utf-8"?>
<a:theme xmlns:a="http://schemas.openxmlformats.org/drawingml/2006/main" name="powerpoint tema test10">
  <a:themeElements>
    <a:clrScheme name="Viborg kommune">
      <a:dk1>
        <a:sysClr val="windowText" lastClr="000000"/>
      </a:dk1>
      <a:lt1>
        <a:sysClr val="window" lastClr="FFFFFF"/>
      </a:lt1>
      <a:dk2>
        <a:srgbClr val="44546A"/>
      </a:dk2>
      <a:lt2>
        <a:srgbClr val="E7E6E6"/>
      </a:lt2>
      <a:accent1>
        <a:srgbClr val="35919E"/>
      </a:accent1>
      <a:accent2>
        <a:srgbClr val="C36700"/>
      </a:accent2>
      <a:accent3>
        <a:srgbClr val="979DA4"/>
      </a:accent3>
      <a:accent4>
        <a:srgbClr val="F0C900"/>
      </a:accent4>
      <a:accent5>
        <a:srgbClr val="1C549B"/>
      </a:accent5>
      <a:accent6>
        <a:srgbClr val="C1CE1D"/>
      </a:accent6>
      <a:hlink>
        <a:srgbClr val="B0CED7"/>
      </a:hlink>
      <a:folHlink>
        <a:srgbClr val="B3C7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owerpoint tema test10" id="{C7785FEB-3963-4890-90B3-3DFCDC2B7CE9}" vid="{53FFA99E-4F25-4F45-87BA-3CB6DEA7EB6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8FF8D02EB86AA4EA61E1AF982165A41" ma:contentTypeVersion="12" ma:contentTypeDescription="Opret et nyt dokument." ma:contentTypeScope="" ma:versionID="52b329f0d69ed2d06bb8b64ecd2568a8">
  <xsd:schema xmlns:xsd="http://www.w3.org/2001/XMLSchema" xmlns:xs="http://www.w3.org/2001/XMLSchema" xmlns:p="http://schemas.microsoft.com/office/2006/metadata/properties" xmlns:ns2="a6396a16-dd31-41f9-a783-cf0fd5a80284" xmlns:ns3="9d5dcbcb-dd24-4be2-a56f-96adf8b8fd6b" targetNamespace="http://schemas.microsoft.com/office/2006/metadata/properties" ma:root="true" ma:fieldsID="d71080dea990eee9f506520791ed4674" ns2:_="" ns3:_="">
    <xsd:import namespace="a6396a16-dd31-41f9-a783-cf0fd5a80284"/>
    <xsd:import namespace="9d5dcbcb-dd24-4be2-a56f-96adf8b8fd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96a16-dd31-41f9-a783-cf0fd5a80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dcbcb-dd24-4be2-a56f-96adf8b8fd6b"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7C5477-4EF0-47E3-A1B8-3BD29D80B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96a16-dd31-41f9-a783-cf0fd5a80284"/>
    <ds:schemaRef ds:uri="9d5dcbcb-dd24-4be2-a56f-96adf8b8fd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2705F1-E019-4579-AD4E-9B0BF3E031A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8A93F09-CC47-415B-BD9A-453AAAA45A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tema test10</Template>
  <TotalTime>361</TotalTime>
  <Words>335</Words>
  <Application>Microsoft Office PowerPoint</Application>
  <PresentationFormat>Widescreen</PresentationFormat>
  <Paragraphs>27</Paragraphs>
  <Slides>2</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vt:i4>
      </vt:variant>
    </vt:vector>
  </HeadingPairs>
  <TitlesOfParts>
    <vt:vector size="5" baseType="lpstr">
      <vt:lpstr>Arial</vt:lpstr>
      <vt:lpstr>Calibri</vt:lpstr>
      <vt:lpstr>powerpoint tema test10</vt:lpstr>
      <vt:lpstr>KeepFocus på din institutions energiforbrug </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Bodil Rom-Jensen</dc:creator>
  <cp:lastModifiedBy>Janus Halkier</cp:lastModifiedBy>
  <cp:revision>36</cp:revision>
  <dcterms:created xsi:type="dcterms:W3CDTF">2019-09-05T09:37:04Z</dcterms:created>
  <dcterms:modified xsi:type="dcterms:W3CDTF">2021-08-24T10:24:36Z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0x01010078FF8D02EB86AA4EA61E1AF982165A41</vt:lpwstr>
  </property>
</Properties>
</file>